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7"/>
  </p:notesMasterIdLst>
  <p:sldIdLst>
    <p:sldId id="256" r:id="rId2"/>
    <p:sldId id="320" r:id="rId3"/>
    <p:sldId id="311" r:id="rId4"/>
    <p:sldId id="324" r:id="rId5"/>
    <p:sldId id="332" r:id="rId6"/>
    <p:sldId id="333" r:id="rId7"/>
    <p:sldId id="334" r:id="rId8"/>
    <p:sldId id="335" r:id="rId9"/>
    <p:sldId id="345" r:id="rId10"/>
    <p:sldId id="336" r:id="rId11"/>
    <p:sldId id="337" r:id="rId12"/>
    <p:sldId id="338" r:id="rId13"/>
    <p:sldId id="339" r:id="rId14"/>
    <p:sldId id="340" r:id="rId15"/>
    <p:sldId id="341" r:id="rId16"/>
    <p:sldId id="342" r:id="rId17"/>
    <p:sldId id="343" r:id="rId18"/>
    <p:sldId id="344" r:id="rId19"/>
    <p:sldId id="325" r:id="rId20"/>
    <p:sldId id="331" r:id="rId21"/>
    <p:sldId id="326" r:id="rId22"/>
    <p:sldId id="327" r:id="rId23"/>
    <p:sldId id="328" r:id="rId24"/>
    <p:sldId id="329" r:id="rId25"/>
    <p:sldId id="330" r:id="rId26"/>
  </p:sldIdLst>
  <p:sldSz cx="9144000" cy="5143500" type="screen16x9"/>
  <p:notesSz cx="6858000" cy="9144000"/>
  <p:embeddedFontLst>
    <p:embeddedFont>
      <p:font typeface="Fira Sans Condensed" panose="020B0503050000020004" pitchFamily="34" charset="0"/>
      <p:regular r:id="rId28"/>
      <p:bold r:id="rId29"/>
      <p:italic r:id="rId30"/>
      <p:boldItalic r:id="rId31"/>
    </p:embeddedFont>
    <p:embeddedFont>
      <p:font typeface="Fira Sans Condensed Light" panose="020B0403050000020004" pitchFamily="34" charset="0"/>
      <p:regular r:id="rId32"/>
      <p:italic r:id="rId33"/>
    </p:embeddedFont>
    <p:embeddedFont>
      <p:font typeface="Fira Sans Condensed Medium" panose="020B0603050000020004" pitchFamily="34" charset="0"/>
      <p:regular r:id="rId34"/>
      <p:italic r:id="rId35"/>
    </p:embeddedFont>
    <p:embeddedFont>
      <p:font typeface="Fira Sans Extra Condensed SemiBold"/>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885"/>
    <a:srgbClr val="68AFEA"/>
    <a:srgbClr val="87DDBA"/>
    <a:srgbClr val="B1E9D2"/>
    <a:srgbClr val="FFFFFF"/>
    <a:srgbClr val="AED3A1"/>
    <a:srgbClr val="C9E2C0"/>
    <a:srgbClr val="FBC24F"/>
    <a:srgbClr val="FCD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A16FA-FDD1-4F68-9ECA-F995BA7CA583}" v="207" dt="2024-11-18T04:44:56.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546" autoAdjust="0"/>
  </p:normalViewPr>
  <p:slideViewPr>
    <p:cSldViewPr snapToGrid="0">
      <p:cViewPr varScale="1">
        <p:scale>
          <a:sx n="101" d="100"/>
          <a:sy n="101" d="100"/>
        </p:scale>
        <p:origin x="16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 Sakano" userId="33f78047d3986c6e" providerId="LiveId" clId="{246BDC20-F3D4-4283-87C8-A4B5ED256796}"/>
    <pc:docChg chg="undo redo custSel addSld delSld modSld sldOrd">
      <pc:chgData name="Kristy Sakano" userId="33f78047d3986c6e" providerId="LiveId" clId="{246BDC20-F3D4-4283-87C8-A4B5ED256796}" dt="2024-11-14T21:44:41.707" v="24739" actId="20577"/>
      <pc:docMkLst>
        <pc:docMk/>
      </pc:docMkLst>
      <pc:sldChg chg="modSp mod modNotesTx">
        <pc:chgData name="Kristy Sakano" userId="33f78047d3986c6e" providerId="LiveId" clId="{246BDC20-F3D4-4283-87C8-A4B5ED256796}" dt="2024-11-14T15:59:45.812" v="22458" actId="20577"/>
        <pc:sldMkLst>
          <pc:docMk/>
          <pc:sldMk cId="0" sldId="256"/>
        </pc:sldMkLst>
        <pc:spChg chg="mod">
          <ac:chgData name="Kristy Sakano" userId="33f78047d3986c6e" providerId="LiveId" clId="{246BDC20-F3D4-4283-87C8-A4B5ED256796}" dt="2024-11-12T17:29:58.714" v="61" actId="1076"/>
          <ac:spMkLst>
            <pc:docMk/>
            <pc:sldMk cId="0" sldId="256"/>
            <ac:spMk id="80" creationId="{00000000-0000-0000-0000-000000000000}"/>
          </ac:spMkLst>
        </pc:spChg>
        <pc:spChg chg="mod">
          <ac:chgData name="Kristy Sakano" userId="33f78047d3986c6e" providerId="LiveId" clId="{246BDC20-F3D4-4283-87C8-A4B5ED256796}" dt="2024-11-14T15:59:45.812" v="22458" actId="20577"/>
          <ac:spMkLst>
            <pc:docMk/>
            <pc:sldMk cId="0" sldId="256"/>
            <ac:spMk id="81" creationId="{00000000-0000-0000-0000-000000000000}"/>
          </ac:spMkLst>
        </pc:spChg>
        <pc:picChg chg="mod">
          <ac:chgData name="Kristy Sakano" userId="33f78047d3986c6e" providerId="LiveId" clId="{246BDC20-F3D4-4283-87C8-A4B5ED256796}" dt="2024-11-12T17:43:42.701" v="373" actId="1076"/>
          <ac:picMkLst>
            <pc:docMk/>
            <pc:sldMk cId="0" sldId="256"/>
            <ac:picMk id="1026" creationId="{0BCACD23-4DD0-321C-155D-79EDB3CA172D}"/>
          </ac:picMkLst>
        </pc:picChg>
      </pc:sldChg>
      <pc:sldChg chg="del">
        <pc:chgData name="Kristy Sakano" userId="33f78047d3986c6e" providerId="LiveId" clId="{246BDC20-F3D4-4283-87C8-A4B5ED256796}" dt="2024-11-14T21:39:34.128" v="23821" actId="47"/>
        <pc:sldMkLst>
          <pc:docMk/>
          <pc:sldMk cId="2659152045" sldId="290"/>
        </pc:sldMkLst>
      </pc:sldChg>
      <pc:sldChg chg="del">
        <pc:chgData name="Kristy Sakano" userId="33f78047d3986c6e" providerId="LiveId" clId="{246BDC20-F3D4-4283-87C8-A4B5ED256796}" dt="2024-11-14T21:39:36.770" v="23835" actId="47"/>
        <pc:sldMkLst>
          <pc:docMk/>
          <pc:sldMk cId="4250425130" sldId="294"/>
        </pc:sldMkLst>
      </pc:sldChg>
      <pc:sldChg chg="modSp del mod">
        <pc:chgData name="Kristy Sakano" userId="33f78047d3986c6e" providerId="LiveId" clId="{246BDC20-F3D4-4283-87C8-A4B5ED256796}" dt="2024-11-13T18:33:56.690" v="10411" actId="47"/>
        <pc:sldMkLst>
          <pc:docMk/>
          <pc:sldMk cId="1835303961" sldId="296"/>
        </pc:sldMkLst>
        <pc:spChg chg="mod">
          <ac:chgData name="Kristy Sakano" userId="33f78047d3986c6e" providerId="LiveId" clId="{246BDC20-F3D4-4283-87C8-A4B5ED256796}" dt="2024-11-12T17:52:39.387" v="1648" actId="20577"/>
          <ac:spMkLst>
            <pc:docMk/>
            <pc:sldMk cId="1835303961" sldId="296"/>
            <ac:spMk id="2" creationId="{28437AA5-7AC6-800E-A134-C1E9118336C6}"/>
          </ac:spMkLst>
        </pc:spChg>
      </pc:sldChg>
      <pc:sldChg chg="del">
        <pc:chgData name="Kristy Sakano" userId="33f78047d3986c6e" providerId="LiveId" clId="{246BDC20-F3D4-4283-87C8-A4B5ED256796}" dt="2024-11-14T21:39:34.894" v="23825" actId="47"/>
        <pc:sldMkLst>
          <pc:docMk/>
          <pc:sldMk cId="2538585733" sldId="300"/>
        </pc:sldMkLst>
      </pc:sldChg>
      <pc:sldChg chg="del">
        <pc:chgData name="Kristy Sakano" userId="33f78047d3986c6e" providerId="LiveId" clId="{246BDC20-F3D4-4283-87C8-A4B5ED256796}" dt="2024-11-14T21:39:35.498" v="23828" actId="47"/>
        <pc:sldMkLst>
          <pc:docMk/>
          <pc:sldMk cId="3458823834" sldId="302"/>
        </pc:sldMkLst>
      </pc:sldChg>
      <pc:sldChg chg="del">
        <pc:chgData name="Kristy Sakano" userId="33f78047d3986c6e" providerId="LiveId" clId="{246BDC20-F3D4-4283-87C8-A4B5ED256796}" dt="2024-11-14T21:39:35.334" v="23826" actId="47"/>
        <pc:sldMkLst>
          <pc:docMk/>
          <pc:sldMk cId="2914452182" sldId="304"/>
        </pc:sldMkLst>
      </pc:sldChg>
      <pc:sldChg chg="del">
        <pc:chgData name="Kristy Sakano" userId="33f78047d3986c6e" providerId="LiveId" clId="{246BDC20-F3D4-4283-87C8-A4B5ED256796}" dt="2024-11-14T21:39:35.398" v="23827" actId="47"/>
        <pc:sldMkLst>
          <pc:docMk/>
          <pc:sldMk cId="3146250949" sldId="305"/>
        </pc:sldMkLst>
      </pc:sldChg>
      <pc:sldChg chg="del">
        <pc:chgData name="Kristy Sakano" userId="33f78047d3986c6e" providerId="LiveId" clId="{246BDC20-F3D4-4283-87C8-A4B5ED256796}" dt="2024-11-14T21:39:35.740" v="23829" actId="47"/>
        <pc:sldMkLst>
          <pc:docMk/>
          <pc:sldMk cId="2523162171" sldId="306"/>
        </pc:sldMkLst>
      </pc:sldChg>
      <pc:sldChg chg="modSp del mod">
        <pc:chgData name="Kristy Sakano" userId="33f78047d3986c6e" providerId="LiveId" clId="{246BDC20-F3D4-4283-87C8-A4B5ED256796}" dt="2024-11-14T21:39:36.225" v="23832" actId="47"/>
        <pc:sldMkLst>
          <pc:docMk/>
          <pc:sldMk cId="565805016" sldId="307"/>
        </pc:sldMkLst>
        <pc:spChg chg="mod">
          <ac:chgData name="Kristy Sakano" userId="33f78047d3986c6e" providerId="LiveId" clId="{246BDC20-F3D4-4283-87C8-A4B5ED256796}" dt="2024-11-14T15:41:03.802" v="20774" actId="1076"/>
          <ac:spMkLst>
            <pc:docMk/>
            <pc:sldMk cId="565805016" sldId="307"/>
            <ac:spMk id="2" creationId="{C861D436-91CF-283B-FD62-9582B640B725}"/>
          </ac:spMkLst>
        </pc:spChg>
      </pc:sldChg>
      <pc:sldChg chg="del">
        <pc:chgData name="Kristy Sakano" userId="33f78047d3986c6e" providerId="LiveId" clId="{246BDC20-F3D4-4283-87C8-A4B5ED256796}" dt="2024-11-14T21:39:36.607" v="23834" actId="47"/>
        <pc:sldMkLst>
          <pc:docMk/>
          <pc:sldMk cId="283160235" sldId="310"/>
        </pc:sldMkLst>
      </pc:sldChg>
      <pc:sldChg chg="addSp delSp modSp add del mod modNotesTx">
        <pc:chgData name="Kristy Sakano" userId="33f78047d3986c6e" providerId="LiveId" clId="{246BDC20-F3D4-4283-87C8-A4B5ED256796}" dt="2024-11-14T14:33:01.291" v="15640"/>
        <pc:sldMkLst>
          <pc:docMk/>
          <pc:sldMk cId="3762230987" sldId="311"/>
        </pc:sldMkLst>
        <pc:spChg chg="mod">
          <ac:chgData name="Kristy Sakano" userId="33f78047d3986c6e" providerId="LiveId" clId="{246BDC20-F3D4-4283-87C8-A4B5ED256796}" dt="2024-11-13T16:51:36.108" v="3867" actId="113"/>
          <ac:spMkLst>
            <pc:docMk/>
            <pc:sldMk cId="3762230987" sldId="311"/>
            <ac:spMk id="2" creationId="{28437AA5-7AC6-800E-A134-C1E9118336C6}"/>
          </ac:spMkLst>
        </pc:spChg>
        <pc:spChg chg="del">
          <ac:chgData name="Kristy Sakano" userId="33f78047d3986c6e" providerId="LiveId" clId="{246BDC20-F3D4-4283-87C8-A4B5ED256796}" dt="2024-11-12T17:33:21.584" v="315" actId="478"/>
          <ac:spMkLst>
            <pc:docMk/>
            <pc:sldMk cId="3762230987" sldId="311"/>
            <ac:spMk id="5" creationId="{A6BF3B8F-8986-87C4-550D-E7AF527B5750}"/>
          </ac:spMkLst>
        </pc:spChg>
        <pc:spChg chg="add mod">
          <ac:chgData name="Kristy Sakano" userId="33f78047d3986c6e" providerId="LiveId" clId="{246BDC20-F3D4-4283-87C8-A4B5ED256796}" dt="2024-11-12T17:45:09.344" v="481" actId="1038"/>
          <ac:spMkLst>
            <pc:docMk/>
            <pc:sldMk cId="3762230987" sldId="311"/>
            <ac:spMk id="7" creationId="{840FE995-EF77-603A-706E-A126A692DB5C}"/>
          </ac:spMkLst>
        </pc:spChg>
        <pc:spChg chg="del">
          <ac:chgData name="Kristy Sakano" userId="33f78047d3986c6e" providerId="LiveId" clId="{246BDC20-F3D4-4283-87C8-A4B5ED256796}" dt="2024-11-12T17:31:30.884" v="228" actId="478"/>
          <ac:spMkLst>
            <pc:docMk/>
            <pc:sldMk cId="3762230987" sldId="311"/>
            <ac:spMk id="8" creationId="{B8561B4F-956E-0C37-B533-46D2539A346C}"/>
          </ac:spMkLst>
        </pc:spChg>
        <pc:spChg chg="mod">
          <ac:chgData name="Kristy Sakano" userId="33f78047d3986c6e" providerId="LiveId" clId="{246BDC20-F3D4-4283-87C8-A4B5ED256796}" dt="2024-11-12T17:42:59.186" v="371" actId="207"/>
          <ac:spMkLst>
            <pc:docMk/>
            <pc:sldMk cId="3762230987" sldId="311"/>
            <ac:spMk id="10" creationId="{1490180C-1BEF-29C4-7808-99B9DD65C132}"/>
          </ac:spMkLst>
        </pc:spChg>
        <pc:spChg chg="mod">
          <ac:chgData name="Kristy Sakano" userId="33f78047d3986c6e" providerId="LiveId" clId="{246BDC20-F3D4-4283-87C8-A4B5ED256796}" dt="2024-11-12T17:42:45.481" v="368" actId="208"/>
          <ac:spMkLst>
            <pc:docMk/>
            <pc:sldMk cId="3762230987" sldId="311"/>
            <ac:spMk id="11" creationId="{678ED038-BB72-8DDB-E151-7573DE0A5718}"/>
          </ac:spMkLst>
        </pc:spChg>
        <pc:spChg chg="add mod">
          <ac:chgData name="Kristy Sakano" userId="33f78047d3986c6e" providerId="LiveId" clId="{246BDC20-F3D4-4283-87C8-A4B5ED256796}" dt="2024-11-12T17:45:09.344" v="481" actId="1038"/>
          <ac:spMkLst>
            <pc:docMk/>
            <pc:sldMk cId="3762230987" sldId="311"/>
            <ac:spMk id="12" creationId="{96D08BA6-3408-1091-0611-B889467EDF72}"/>
          </ac:spMkLst>
        </pc:spChg>
        <pc:spChg chg="add mod">
          <ac:chgData name="Kristy Sakano" userId="33f78047d3986c6e" providerId="LiveId" clId="{246BDC20-F3D4-4283-87C8-A4B5ED256796}" dt="2024-11-12T17:45:09.344" v="481" actId="1038"/>
          <ac:spMkLst>
            <pc:docMk/>
            <pc:sldMk cId="3762230987" sldId="311"/>
            <ac:spMk id="14" creationId="{6B2A6E51-2330-35DF-F703-31B191A3DCE8}"/>
          </ac:spMkLst>
        </pc:spChg>
        <pc:spChg chg="del">
          <ac:chgData name="Kristy Sakano" userId="33f78047d3986c6e" providerId="LiveId" clId="{246BDC20-F3D4-4283-87C8-A4B5ED256796}" dt="2024-11-12T17:31:30.884" v="228" actId="478"/>
          <ac:spMkLst>
            <pc:docMk/>
            <pc:sldMk cId="3762230987" sldId="311"/>
            <ac:spMk id="15" creationId="{C249B38F-C148-A6AC-722A-D2A3D283CBAA}"/>
          </ac:spMkLst>
        </pc:spChg>
        <pc:spChg chg="add mod ord">
          <ac:chgData name="Kristy Sakano" userId="33f78047d3986c6e" providerId="LiveId" clId="{246BDC20-F3D4-4283-87C8-A4B5ED256796}" dt="2024-11-13T16:49:58.647" v="3845" actId="167"/>
          <ac:spMkLst>
            <pc:docMk/>
            <pc:sldMk cId="3762230987" sldId="311"/>
            <ac:spMk id="16" creationId="{784497AC-5C2C-DC52-1687-EC6B7AFC480C}"/>
          </ac:spMkLst>
        </pc:spChg>
        <pc:spChg chg="add mod">
          <ac:chgData name="Kristy Sakano" userId="33f78047d3986c6e" providerId="LiveId" clId="{246BDC20-F3D4-4283-87C8-A4B5ED256796}" dt="2024-11-14T14:33:01.291" v="15640"/>
          <ac:spMkLst>
            <pc:docMk/>
            <pc:sldMk cId="3762230987" sldId="311"/>
            <ac:spMk id="17" creationId="{595A0B8B-FFE2-6EAB-FDA8-B4A4F5290B7F}"/>
          </ac:spMkLst>
        </pc:spChg>
        <pc:spChg chg="del">
          <ac:chgData name="Kristy Sakano" userId="33f78047d3986c6e" providerId="LiveId" clId="{246BDC20-F3D4-4283-87C8-A4B5ED256796}" dt="2024-11-12T17:31:30.884" v="228" actId="478"/>
          <ac:spMkLst>
            <pc:docMk/>
            <pc:sldMk cId="3762230987" sldId="311"/>
            <ac:spMk id="21" creationId="{DDA3E6C0-9637-584E-871B-D8A9EEA227C5}"/>
          </ac:spMkLst>
        </pc:spChg>
        <pc:spChg chg="del mod">
          <ac:chgData name="Kristy Sakano" userId="33f78047d3986c6e" providerId="LiveId" clId="{246BDC20-F3D4-4283-87C8-A4B5ED256796}" dt="2024-11-14T14:33:00.966" v="15639" actId="478"/>
          <ac:spMkLst>
            <pc:docMk/>
            <pc:sldMk cId="3762230987" sldId="311"/>
            <ac:spMk id="22" creationId="{27D868A7-4A77-7928-EF15-7F71277CCE77}"/>
          </ac:spMkLst>
        </pc:spChg>
        <pc:graphicFrameChg chg="add mod modGraphic">
          <ac:chgData name="Kristy Sakano" userId="33f78047d3986c6e" providerId="LiveId" clId="{246BDC20-F3D4-4283-87C8-A4B5ED256796}" dt="2024-11-13T16:50:07.050" v="3846"/>
          <ac:graphicFrameMkLst>
            <pc:docMk/>
            <pc:sldMk cId="3762230987" sldId="311"/>
            <ac:graphicFrameMk id="3" creationId="{C051F1CC-B318-D6BD-3736-7402574F98E4}"/>
          </ac:graphicFrameMkLst>
        </pc:graphicFrameChg>
        <pc:graphicFrameChg chg="del">
          <ac:chgData name="Kristy Sakano" userId="33f78047d3986c6e" providerId="LiveId" clId="{246BDC20-F3D4-4283-87C8-A4B5ED256796}" dt="2024-11-12T17:31:28.147" v="227" actId="478"/>
          <ac:graphicFrameMkLst>
            <pc:docMk/>
            <pc:sldMk cId="3762230987" sldId="311"/>
            <ac:graphicFrameMk id="6" creationId="{966F9A28-AAE2-5583-6AC2-2AA42C2B6F3E}"/>
          </ac:graphicFrameMkLst>
        </pc:graphicFrameChg>
      </pc:sldChg>
      <pc:sldChg chg="del">
        <pc:chgData name="Kristy Sakano" userId="33f78047d3986c6e" providerId="LiveId" clId="{246BDC20-F3D4-4283-87C8-A4B5ED256796}" dt="2024-11-14T21:39:33.612" v="23819" actId="47"/>
        <pc:sldMkLst>
          <pc:docMk/>
          <pc:sldMk cId="4174687488" sldId="312"/>
        </pc:sldMkLst>
      </pc:sldChg>
      <pc:sldChg chg="del">
        <pc:chgData name="Kristy Sakano" userId="33f78047d3986c6e" providerId="LiveId" clId="{246BDC20-F3D4-4283-87C8-A4B5ED256796}" dt="2024-11-14T21:39:33.923" v="23820" actId="47"/>
        <pc:sldMkLst>
          <pc:docMk/>
          <pc:sldMk cId="2363871537" sldId="313"/>
        </pc:sldMkLst>
      </pc:sldChg>
      <pc:sldChg chg="del">
        <pc:chgData name="Kristy Sakano" userId="33f78047d3986c6e" providerId="LiveId" clId="{246BDC20-F3D4-4283-87C8-A4B5ED256796}" dt="2024-11-14T21:39:34.348" v="23822" actId="47"/>
        <pc:sldMkLst>
          <pc:docMk/>
          <pc:sldMk cId="132403225" sldId="314"/>
        </pc:sldMkLst>
      </pc:sldChg>
      <pc:sldChg chg="del">
        <pc:chgData name="Kristy Sakano" userId="33f78047d3986c6e" providerId="LiveId" clId="{246BDC20-F3D4-4283-87C8-A4B5ED256796}" dt="2024-11-14T21:39:34.556" v="23823" actId="47"/>
        <pc:sldMkLst>
          <pc:docMk/>
          <pc:sldMk cId="1906355861" sldId="315"/>
        </pc:sldMkLst>
      </pc:sldChg>
      <pc:sldChg chg="del">
        <pc:chgData name="Kristy Sakano" userId="33f78047d3986c6e" providerId="LiveId" clId="{246BDC20-F3D4-4283-87C8-A4B5ED256796}" dt="2024-11-14T21:39:34.735" v="23824" actId="47"/>
        <pc:sldMkLst>
          <pc:docMk/>
          <pc:sldMk cId="4041984715" sldId="316"/>
        </pc:sldMkLst>
      </pc:sldChg>
      <pc:sldChg chg="del">
        <pc:chgData name="Kristy Sakano" userId="33f78047d3986c6e" providerId="LiveId" clId="{246BDC20-F3D4-4283-87C8-A4B5ED256796}" dt="2024-11-14T21:39:36.426" v="23833" actId="47"/>
        <pc:sldMkLst>
          <pc:docMk/>
          <pc:sldMk cId="1552585431" sldId="317"/>
        </pc:sldMkLst>
      </pc:sldChg>
      <pc:sldChg chg="del">
        <pc:chgData name="Kristy Sakano" userId="33f78047d3986c6e" providerId="LiveId" clId="{246BDC20-F3D4-4283-87C8-A4B5ED256796}" dt="2024-11-14T21:39:36.007" v="23831" actId="47"/>
        <pc:sldMkLst>
          <pc:docMk/>
          <pc:sldMk cId="2399054285" sldId="318"/>
        </pc:sldMkLst>
      </pc:sldChg>
      <pc:sldChg chg="del">
        <pc:chgData name="Kristy Sakano" userId="33f78047d3986c6e" providerId="LiveId" clId="{246BDC20-F3D4-4283-87C8-A4B5ED256796}" dt="2024-11-14T21:39:35.845" v="23830" actId="47"/>
        <pc:sldMkLst>
          <pc:docMk/>
          <pc:sldMk cId="3887484491" sldId="319"/>
        </pc:sldMkLst>
      </pc:sldChg>
      <pc:sldChg chg="add mod modShow">
        <pc:chgData name="Kristy Sakano" userId="33f78047d3986c6e" providerId="LiveId" clId="{246BDC20-F3D4-4283-87C8-A4B5ED256796}" dt="2024-11-12T17:29:36.422" v="14" actId="729"/>
        <pc:sldMkLst>
          <pc:docMk/>
          <pc:sldMk cId="4109806649" sldId="320"/>
        </pc:sldMkLst>
      </pc:sldChg>
      <pc:sldChg chg="addSp delSp modSp add del mod modNotesTx">
        <pc:chgData name="Kristy Sakano" userId="33f78047d3986c6e" providerId="LiveId" clId="{246BDC20-F3D4-4283-87C8-A4B5ED256796}" dt="2024-11-13T18:31:27.776" v="9511" actId="47"/>
        <pc:sldMkLst>
          <pc:docMk/>
          <pc:sldMk cId="2632249814" sldId="321"/>
        </pc:sldMkLst>
        <pc:spChg chg="mod">
          <ac:chgData name="Kristy Sakano" userId="33f78047d3986c6e" providerId="LiveId" clId="{246BDC20-F3D4-4283-87C8-A4B5ED256796}" dt="2024-11-12T17:57:24.826" v="1651" actId="1076"/>
          <ac:spMkLst>
            <pc:docMk/>
            <pc:sldMk cId="2632249814" sldId="321"/>
            <ac:spMk id="2" creationId="{F183185E-C497-D4B5-4979-5DBCC58F2CDA}"/>
          </ac:spMkLst>
        </pc:spChg>
        <pc:spChg chg="add mod">
          <ac:chgData name="Kristy Sakano" userId="33f78047d3986c6e" providerId="LiveId" clId="{246BDC20-F3D4-4283-87C8-A4B5ED256796}" dt="2024-11-13T18:17:25.634" v="7495" actId="113"/>
          <ac:spMkLst>
            <pc:docMk/>
            <pc:sldMk cId="2632249814" sldId="321"/>
            <ac:spMk id="4" creationId="{51DFFF22-C307-DA32-A72A-385EEE0C565A}"/>
          </ac:spMkLst>
        </pc:spChg>
        <pc:spChg chg="add del mod">
          <ac:chgData name="Kristy Sakano" userId="33f78047d3986c6e" providerId="LiveId" clId="{246BDC20-F3D4-4283-87C8-A4B5ED256796}" dt="2024-11-13T18:25:32.186" v="9331" actId="478"/>
          <ac:spMkLst>
            <pc:docMk/>
            <pc:sldMk cId="2632249814" sldId="321"/>
            <ac:spMk id="5" creationId="{4658F0C7-EA37-0F95-9D0D-E42DAFF13AC4}"/>
          </ac:spMkLst>
        </pc:spChg>
        <pc:spChg chg="del">
          <ac:chgData name="Kristy Sakano" userId="33f78047d3986c6e" providerId="LiveId" clId="{246BDC20-F3D4-4283-87C8-A4B5ED256796}" dt="2024-11-12T17:57:28.266" v="1652" actId="478"/>
          <ac:spMkLst>
            <pc:docMk/>
            <pc:sldMk cId="2632249814" sldId="321"/>
            <ac:spMk id="7" creationId="{1C6BA0C2-AB73-B5DE-A10F-859343D2FACE}"/>
          </ac:spMkLst>
        </pc:spChg>
        <pc:spChg chg="del">
          <ac:chgData name="Kristy Sakano" userId="33f78047d3986c6e" providerId="LiveId" clId="{246BDC20-F3D4-4283-87C8-A4B5ED256796}" dt="2024-11-12T17:57:28.266" v="1652" actId="478"/>
          <ac:spMkLst>
            <pc:docMk/>
            <pc:sldMk cId="2632249814" sldId="321"/>
            <ac:spMk id="12" creationId="{8C5BAA1B-B0A5-BF3C-D1E9-18929564A85B}"/>
          </ac:spMkLst>
        </pc:spChg>
        <pc:spChg chg="del">
          <ac:chgData name="Kristy Sakano" userId="33f78047d3986c6e" providerId="LiveId" clId="{246BDC20-F3D4-4283-87C8-A4B5ED256796}" dt="2024-11-12T17:57:28.266" v="1652" actId="478"/>
          <ac:spMkLst>
            <pc:docMk/>
            <pc:sldMk cId="2632249814" sldId="321"/>
            <ac:spMk id="14" creationId="{8AB2F065-6E95-8AEB-9B31-176D36474575}"/>
          </ac:spMkLst>
        </pc:spChg>
        <pc:graphicFrameChg chg="del">
          <ac:chgData name="Kristy Sakano" userId="33f78047d3986c6e" providerId="LiveId" clId="{246BDC20-F3D4-4283-87C8-A4B5ED256796}" dt="2024-11-12T17:57:21.530" v="1650" actId="478"/>
          <ac:graphicFrameMkLst>
            <pc:docMk/>
            <pc:sldMk cId="2632249814" sldId="321"/>
            <ac:graphicFrameMk id="3" creationId="{7D33B720-5E95-B3BB-9ACD-252C8DDE4D0D}"/>
          </ac:graphicFrameMkLst>
        </pc:graphicFrameChg>
      </pc:sldChg>
      <pc:sldChg chg="modSp add del mod">
        <pc:chgData name="Kristy Sakano" userId="33f78047d3986c6e" providerId="LiveId" clId="{246BDC20-F3D4-4283-87C8-A4B5ED256796}" dt="2024-11-12T17:58:18.128" v="1803" actId="47"/>
        <pc:sldMkLst>
          <pc:docMk/>
          <pc:sldMk cId="1641725855" sldId="322"/>
        </pc:sldMkLst>
        <pc:spChg chg="mod">
          <ac:chgData name="Kristy Sakano" userId="33f78047d3986c6e" providerId="LiveId" clId="{246BDC20-F3D4-4283-87C8-A4B5ED256796}" dt="2024-11-12T17:57:48.843" v="1727" actId="20577"/>
          <ac:spMkLst>
            <pc:docMk/>
            <pc:sldMk cId="1641725855" sldId="322"/>
            <ac:spMk id="4" creationId="{634AEBE3-1FAD-5F17-6643-55A831C5D8D3}"/>
          </ac:spMkLst>
        </pc:spChg>
      </pc:sldChg>
      <pc:sldChg chg="addSp delSp modSp add mod modNotesTx">
        <pc:chgData name="Kristy Sakano" userId="33f78047d3986c6e" providerId="LiveId" clId="{246BDC20-F3D4-4283-87C8-A4B5ED256796}" dt="2024-11-14T21:39:21.763" v="23817" actId="1076"/>
        <pc:sldMkLst>
          <pc:docMk/>
          <pc:sldMk cId="286848990" sldId="323"/>
        </pc:sldMkLst>
        <pc:spChg chg="mod">
          <ac:chgData name="Kristy Sakano" userId="33f78047d3986c6e" providerId="LiveId" clId="{246BDC20-F3D4-4283-87C8-A4B5ED256796}" dt="2024-11-14T21:39:21.763" v="23817" actId="1076"/>
          <ac:spMkLst>
            <pc:docMk/>
            <pc:sldMk cId="286848990" sldId="323"/>
            <ac:spMk id="2" creationId="{E4DE96C3-C958-9908-657B-4590C3E34170}"/>
          </ac:spMkLst>
        </pc:spChg>
        <pc:spChg chg="del">
          <ac:chgData name="Kristy Sakano" userId="33f78047d3986c6e" providerId="LiveId" clId="{246BDC20-F3D4-4283-87C8-A4B5ED256796}" dt="2024-11-13T18:35:25.057" v="10506" actId="478"/>
          <ac:spMkLst>
            <pc:docMk/>
            <pc:sldMk cId="286848990" sldId="323"/>
            <ac:spMk id="4" creationId="{50438130-966D-1E46-D6C3-A23ABFCD6709}"/>
          </ac:spMkLst>
        </pc:spChg>
        <pc:spChg chg="add mod">
          <ac:chgData name="Kristy Sakano" userId="33f78047d3986c6e" providerId="LiveId" clId="{246BDC20-F3D4-4283-87C8-A4B5ED256796}" dt="2024-11-14T14:33:28.186" v="15652"/>
          <ac:spMkLst>
            <pc:docMk/>
            <pc:sldMk cId="286848990" sldId="323"/>
            <ac:spMk id="14" creationId="{81F58210-9D90-A872-51E4-D8EAF2AA974D}"/>
          </ac:spMkLst>
        </pc:spChg>
        <pc:spChg chg="del">
          <ac:chgData name="Kristy Sakano" userId="33f78047d3986c6e" providerId="LiveId" clId="{246BDC20-F3D4-4283-87C8-A4B5ED256796}" dt="2024-11-14T14:33:27.843" v="15651" actId="478"/>
          <ac:spMkLst>
            <pc:docMk/>
            <pc:sldMk cId="286848990" sldId="323"/>
            <ac:spMk id="22" creationId="{9756C457-3582-058D-FC4F-F7CAF0B68D0D}"/>
          </ac:spMkLst>
        </pc:spChg>
        <pc:picChg chg="add del mod">
          <ac:chgData name="Kristy Sakano" userId="33f78047d3986c6e" providerId="LiveId" clId="{246BDC20-F3D4-4283-87C8-A4B5ED256796}" dt="2024-11-13T18:42:03.571" v="11091" actId="478"/>
          <ac:picMkLst>
            <pc:docMk/>
            <pc:sldMk cId="286848990" sldId="323"/>
            <ac:picMk id="3" creationId="{64E7B5E0-1203-8BFF-8C37-4BAE33FB68A9}"/>
          </ac:picMkLst>
        </pc:picChg>
        <pc:picChg chg="add del mod">
          <ac:chgData name="Kristy Sakano" userId="33f78047d3986c6e" providerId="LiveId" clId="{246BDC20-F3D4-4283-87C8-A4B5ED256796}" dt="2024-11-13T18:42:18.154" v="11099" actId="478"/>
          <ac:picMkLst>
            <pc:docMk/>
            <pc:sldMk cId="286848990" sldId="323"/>
            <ac:picMk id="5" creationId="{4033903B-4B6A-4DE7-614D-DAF2705CAD0B}"/>
          </ac:picMkLst>
        </pc:picChg>
        <pc:picChg chg="add mod">
          <ac:chgData name="Kristy Sakano" userId="33f78047d3986c6e" providerId="LiveId" clId="{246BDC20-F3D4-4283-87C8-A4B5ED256796}" dt="2024-11-13T18:38:05.507" v="10621"/>
          <ac:picMkLst>
            <pc:docMk/>
            <pc:sldMk cId="286848990" sldId="323"/>
            <ac:picMk id="6" creationId="{AB46A698-8E33-75F9-2820-35E20AB8D3F2}"/>
          </ac:picMkLst>
        </pc:picChg>
        <pc:picChg chg="add del mod">
          <ac:chgData name="Kristy Sakano" userId="33f78047d3986c6e" providerId="LiveId" clId="{246BDC20-F3D4-4283-87C8-A4B5ED256796}" dt="2024-11-13T18:42:20.566" v="11100" actId="478"/>
          <ac:picMkLst>
            <pc:docMk/>
            <pc:sldMk cId="286848990" sldId="323"/>
            <ac:picMk id="7" creationId="{40C8B271-1CB7-667C-6DF2-588858E11C3D}"/>
          </ac:picMkLst>
        </pc:picChg>
        <pc:picChg chg="add del mod">
          <ac:chgData name="Kristy Sakano" userId="33f78047d3986c6e" providerId="LiveId" clId="{246BDC20-F3D4-4283-87C8-A4B5ED256796}" dt="2024-11-13T18:38:33.571" v="10629" actId="478"/>
          <ac:picMkLst>
            <pc:docMk/>
            <pc:sldMk cId="286848990" sldId="323"/>
            <ac:picMk id="8" creationId="{E2B6712C-5E4C-22D5-7797-B12ACAF69741}"/>
          </ac:picMkLst>
        </pc:picChg>
        <pc:picChg chg="add del mod">
          <ac:chgData name="Kristy Sakano" userId="33f78047d3986c6e" providerId="LiveId" clId="{246BDC20-F3D4-4283-87C8-A4B5ED256796}" dt="2024-11-13T18:42:24.580" v="11101" actId="478"/>
          <ac:picMkLst>
            <pc:docMk/>
            <pc:sldMk cId="286848990" sldId="323"/>
            <ac:picMk id="9" creationId="{D6B86F3B-2636-8A5F-0958-E57A14EB1825}"/>
          </ac:picMkLst>
        </pc:picChg>
        <pc:picChg chg="add mod">
          <ac:chgData name="Kristy Sakano" userId="33f78047d3986c6e" providerId="LiveId" clId="{246BDC20-F3D4-4283-87C8-A4B5ED256796}" dt="2024-11-13T18:42:33.275" v="11106" actId="1076"/>
          <ac:picMkLst>
            <pc:docMk/>
            <pc:sldMk cId="286848990" sldId="323"/>
            <ac:picMk id="12" creationId="{C6B3BAC7-CA9A-5A6C-378B-746A11840787}"/>
          </ac:picMkLst>
        </pc:picChg>
        <pc:picChg chg="add mod">
          <ac:chgData name="Kristy Sakano" userId="33f78047d3986c6e" providerId="LiveId" clId="{246BDC20-F3D4-4283-87C8-A4B5ED256796}" dt="2024-11-13T18:42:35.840" v="11108" actId="1076"/>
          <ac:picMkLst>
            <pc:docMk/>
            <pc:sldMk cId="286848990" sldId="323"/>
            <ac:picMk id="13" creationId="{EAFD1544-FB8B-F73C-B319-B9831B10ECAB}"/>
          </ac:picMkLst>
        </pc:picChg>
        <pc:picChg chg="add mod">
          <ac:chgData name="Kristy Sakano" userId="33f78047d3986c6e" providerId="LiveId" clId="{246BDC20-F3D4-4283-87C8-A4B5ED256796}" dt="2024-11-13T18:37:05.806" v="10608" actId="1076"/>
          <ac:picMkLst>
            <pc:docMk/>
            <pc:sldMk cId="286848990" sldId="323"/>
            <ac:picMk id="5122" creationId="{01CF734A-6837-0958-C89B-1746D3FE570A}"/>
          </ac:picMkLst>
        </pc:picChg>
        <pc:picChg chg="add del mod">
          <ac:chgData name="Kristy Sakano" userId="33f78047d3986c6e" providerId="LiveId" clId="{246BDC20-F3D4-4283-87C8-A4B5ED256796}" dt="2024-11-13T18:41:46.942" v="11087" actId="478"/>
          <ac:picMkLst>
            <pc:docMk/>
            <pc:sldMk cId="286848990" sldId="323"/>
            <ac:picMk id="5124" creationId="{B83366E3-122C-9DF8-39ED-9A658FA8147A}"/>
          </ac:picMkLst>
        </pc:picChg>
        <pc:picChg chg="add mod">
          <ac:chgData name="Kristy Sakano" userId="33f78047d3986c6e" providerId="LiveId" clId="{246BDC20-F3D4-4283-87C8-A4B5ED256796}" dt="2024-11-13T18:39:23.293" v="10642" actId="1076"/>
          <ac:picMkLst>
            <pc:docMk/>
            <pc:sldMk cId="286848990" sldId="323"/>
            <ac:picMk id="5126" creationId="{A94AB356-7B01-DCBC-DA2C-0A33D5DFA317}"/>
          </ac:picMkLst>
        </pc:picChg>
        <pc:picChg chg="add mod">
          <ac:chgData name="Kristy Sakano" userId="33f78047d3986c6e" providerId="LiveId" clId="{246BDC20-F3D4-4283-87C8-A4B5ED256796}" dt="2024-11-13T18:41:18.065" v="11086" actId="1076"/>
          <ac:picMkLst>
            <pc:docMk/>
            <pc:sldMk cId="286848990" sldId="323"/>
            <ac:picMk id="5128" creationId="{A23F5DEF-6368-6BB9-D1F2-A362CF8B5C35}"/>
          </ac:picMkLst>
        </pc:picChg>
        <pc:picChg chg="add mod">
          <ac:chgData name="Kristy Sakano" userId="33f78047d3986c6e" providerId="LiveId" clId="{246BDC20-F3D4-4283-87C8-A4B5ED256796}" dt="2024-11-13T18:42:44.701" v="11115" actId="1076"/>
          <ac:picMkLst>
            <pc:docMk/>
            <pc:sldMk cId="286848990" sldId="323"/>
            <ac:picMk id="5130" creationId="{CA415455-F14C-07E9-D7B2-54230EBDC9BF}"/>
          </ac:picMkLst>
        </pc:picChg>
        <pc:picChg chg="add mod">
          <ac:chgData name="Kristy Sakano" userId="33f78047d3986c6e" providerId="LiveId" clId="{246BDC20-F3D4-4283-87C8-A4B5ED256796}" dt="2024-11-13T18:42:16.464" v="11098" actId="1076"/>
          <ac:picMkLst>
            <pc:docMk/>
            <pc:sldMk cId="286848990" sldId="323"/>
            <ac:picMk id="5132" creationId="{04F0F779-8658-1BC0-651B-625305AC8A1D}"/>
          </ac:picMkLst>
        </pc:picChg>
        <pc:picChg chg="add mod">
          <ac:chgData name="Kristy Sakano" userId="33f78047d3986c6e" providerId="LiveId" clId="{246BDC20-F3D4-4283-87C8-A4B5ED256796}" dt="2024-11-13T18:42:30.226" v="11104" actId="1076"/>
          <ac:picMkLst>
            <pc:docMk/>
            <pc:sldMk cId="286848990" sldId="323"/>
            <ac:picMk id="5134" creationId="{AACCB1A3-11C0-C6B7-EE37-1482145B43BD}"/>
          </ac:picMkLst>
        </pc:picChg>
      </pc:sldChg>
      <pc:sldChg chg="addSp delSp modSp add mod ord modNotesTx">
        <pc:chgData name="Kristy Sakano" userId="33f78047d3986c6e" providerId="LiveId" clId="{246BDC20-F3D4-4283-87C8-A4B5ED256796}" dt="2024-11-14T14:33:05.188" v="15642"/>
        <pc:sldMkLst>
          <pc:docMk/>
          <pc:sldMk cId="1944292095" sldId="324"/>
        </pc:sldMkLst>
        <pc:spChg chg="del mod ord">
          <ac:chgData name="Kristy Sakano" userId="33f78047d3986c6e" providerId="LiveId" clId="{246BDC20-F3D4-4283-87C8-A4B5ED256796}" dt="2024-11-13T16:53:35.164" v="3941" actId="478"/>
          <ac:spMkLst>
            <pc:docMk/>
            <pc:sldMk cId="1944292095" sldId="324"/>
            <ac:spMk id="2" creationId="{07C02CB6-BC0A-B47B-3D79-5F6F1426FCD8}"/>
          </ac:spMkLst>
        </pc:spChg>
        <pc:spChg chg="del mod">
          <ac:chgData name="Kristy Sakano" userId="33f78047d3986c6e" providerId="LiveId" clId="{246BDC20-F3D4-4283-87C8-A4B5ED256796}" dt="2024-11-13T17:33:02.923" v="4265" actId="478"/>
          <ac:spMkLst>
            <pc:docMk/>
            <pc:sldMk cId="1944292095" sldId="324"/>
            <ac:spMk id="4" creationId="{E132B7A0-ECBE-CB7C-8D0B-4F47E8D8BAD6}"/>
          </ac:spMkLst>
        </pc:spChg>
        <pc:spChg chg="add mod">
          <ac:chgData name="Kristy Sakano" userId="33f78047d3986c6e" providerId="LiveId" clId="{246BDC20-F3D4-4283-87C8-A4B5ED256796}" dt="2024-11-13T16:47:23.549" v="3784"/>
          <ac:spMkLst>
            <pc:docMk/>
            <pc:sldMk cId="1944292095" sldId="324"/>
            <ac:spMk id="5" creationId="{58889AAE-49D9-916A-E0A1-404E576B5394}"/>
          </ac:spMkLst>
        </pc:spChg>
        <pc:spChg chg="add mod">
          <ac:chgData name="Kristy Sakano" userId="33f78047d3986c6e" providerId="LiveId" clId="{246BDC20-F3D4-4283-87C8-A4B5ED256796}" dt="2024-11-13T16:47:38.533" v="3792" actId="404"/>
          <ac:spMkLst>
            <pc:docMk/>
            <pc:sldMk cId="1944292095" sldId="324"/>
            <ac:spMk id="6" creationId="{4538EFC6-AEEB-BABC-40CB-B95FCB87BAF9}"/>
          </ac:spMkLst>
        </pc:spChg>
        <pc:spChg chg="add mod">
          <ac:chgData name="Kristy Sakano" userId="33f78047d3986c6e" providerId="LiveId" clId="{246BDC20-F3D4-4283-87C8-A4B5ED256796}" dt="2024-11-13T16:48:46.672" v="3799"/>
          <ac:spMkLst>
            <pc:docMk/>
            <pc:sldMk cId="1944292095" sldId="324"/>
            <ac:spMk id="8" creationId="{786B0B27-7370-0C8E-8596-E9BEF6444E9E}"/>
          </ac:spMkLst>
        </pc:spChg>
        <pc:spChg chg="add mod">
          <ac:chgData name="Kristy Sakano" userId="33f78047d3986c6e" providerId="LiveId" clId="{246BDC20-F3D4-4283-87C8-A4B5ED256796}" dt="2024-11-13T16:48:46.672" v="3799"/>
          <ac:spMkLst>
            <pc:docMk/>
            <pc:sldMk cId="1944292095" sldId="324"/>
            <ac:spMk id="9" creationId="{0AF6BF5C-71DF-3702-CC32-1B57D8C53524}"/>
          </ac:spMkLst>
        </pc:spChg>
        <pc:spChg chg="add del mod">
          <ac:chgData name="Kristy Sakano" userId="33f78047d3986c6e" providerId="LiveId" clId="{246BDC20-F3D4-4283-87C8-A4B5ED256796}" dt="2024-11-13T16:48:58.808" v="3804" actId="478"/>
          <ac:spMkLst>
            <pc:docMk/>
            <pc:sldMk cId="1944292095" sldId="324"/>
            <ac:spMk id="12" creationId="{3523FC94-FD7F-176C-7F5F-5A963CC3A652}"/>
          </ac:spMkLst>
        </pc:spChg>
        <pc:spChg chg="add del mod ord">
          <ac:chgData name="Kristy Sakano" userId="33f78047d3986c6e" providerId="LiveId" clId="{246BDC20-F3D4-4283-87C8-A4B5ED256796}" dt="2024-11-13T18:13:04.350" v="6794" actId="478"/>
          <ac:spMkLst>
            <pc:docMk/>
            <pc:sldMk cId="1944292095" sldId="324"/>
            <ac:spMk id="13" creationId="{0362C579-78EA-F86A-FB21-6501FF4F2CC1}"/>
          </ac:spMkLst>
        </pc:spChg>
        <pc:spChg chg="add mod">
          <ac:chgData name="Kristy Sakano" userId="33f78047d3986c6e" providerId="LiveId" clId="{246BDC20-F3D4-4283-87C8-A4B5ED256796}" dt="2024-11-13T16:50:50.589" v="3850"/>
          <ac:spMkLst>
            <pc:docMk/>
            <pc:sldMk cId="1944292095" sldId="324"/>
            <ac:spMk id="14" creationId="{157B4C3B-5D52-562B-93AA-7F08CE1018E9}"/>
          </ac:spMkLst>
        </pc:spChg>
        <pc:spChg chg="add del mod">
          <ac:chgData name="Kristy Sakano" userId="33f78047d3986c6e" providerId="LiveId" clId="{246BDC20-F3D4-4283-87C8-A4B5ED256796}" dt="2024-11-13T17:36:20.632" v="4594" actId="478"/>
          <ac:spMkLst>
            <pc:docMk/>
            <pc:sldMk cId="1944292095" sldId="324"/>
            <ac:spMk id="15" creationId="{B8DCA5F6-BBD5-465F-89FC-CD1E6C5CA0B1}"/>
          </ac:spMkLst>
        </pc:spChg>
        <pc:spChg chg="add del mod">
          <ac:chgData name="Kristy Sakano" userId="33f78047d3986c6e" providerId="LiveId" clId="{246BDC20-F3D4-4283-87C8-A4B5ED256796}" dt="2024-11-13T16:53:37.374" v="3942" actId="478"/>
          <ac:spMkLst>
            <pc:docMk/>
            <pc:sldMk cId="1944292095" sldId="324"/>
            <ac:spMk id="17" creationId="{70C1302F-302C-6B1A-24B8-62A416176D39}"/>
          </ac:spMkLst>
        </pc:spChg>
        <pc:spChg chg="add del mod">
          <ac:chgData name="Kristy Sakano" userId="33f78047d3986c6e" providerId="LiveId" clId="{246BDC20-F3D4-4283-87C8-A4B5ED256796}" dt="2024-11-13T18:13:04.350" v="6794" actId="478"/>
          <ac:spMkLst>
            <pc:docMk/>
            <pc:sldMk cId="1944292095" sldId="324"/>
            <ac:spMk id="18" creationId="{1EE3C441-04AB-1BA6-6212-3FA5B1355758}"/>
          </ac:spMkLst>
        </pc:spChg>
        <pc:spChg chg="add del mod">
          <ac:chgData name="Kristy Sakano" userId="33f78047d3986c6e" providerId="LiveId" clId="{246BDC20-F3D4-4283-87C8-A4B5ED256796}" dt="2024-11-13T18:13:04.350" v="6794" actId="478"/>
          <ac:spMkLst>
            <pc:docMk/>
            <pc:sldMk cId="1944292095" sldId="324"/>
            <ac:spMk id="19" creationId="{E476C8CC-6C66-8CF7-1481-76C897D3E382}"/>
          </ac:spMkLst>
        </pc:spChg>
        <pc:spChg chg="del">
          <ac:chgData name="Kristy Sakano" userId="33f78047d3986c6e" providerId="LiveId" clId="{246BDC20-F3D4-4283-87C8-A4B5ED256796}" dt="2024-11-14T14:33:04.865" v="15641" actId="478"/>
          <ac:spMkLst>
            <pc:docMk/>
            <pc:sldMk cId="1944292095" sldId="324"/>
            <ac:spMk id="22" creationId="{BEEB1059-7302-DE62-55E4-5C688F6189C4}"/>
          </ac:spMkLst>
        </pc:spChg>
        <pc:spChg chg="add del mod">
          <ac:chgData name="Kristy Sakano" userId="33f78047d3986c6e" providerId="LiveId" clId="{246BDC20-F3D4-4283-87C8-A4B5ED256796}" dt="2024-11-13T17:35:52.806" v="4543" actId="21"/>
          <ac:spMkLst>
            <pc:docMk/>
            <pc:sldMk cId="1944292095" sldId="324"/>
            <ac:spMk id="25" creationId="{EC8848D1-1C84-1815-6264-B98239E2BBEA}"/>
          </ac:spMkLst>
        </pc:spChg>
        <pc:spChg chg="add del mod">
          <ac:chgData name="Kristy Sakano" userId="33f78047d3986c6e" providerId="LiveId" clId="{246BDC20-F3D4-4283-87C8-A4B5ED256796}" dt="2024-11-13T17:36:46.288" v="4626"/>
          <ac:spMkLst>
            <pc:docMk/>
            <pc:sldMk cId="1944292095" sldId="324"/>
            <ac:spMk id="26" creationId="{9ACCE4BD-046B-3268-BCF9-87903A617493}"/>
          </ac:spMkLst>
        </pc:spChg>
        <pc:spChg chg="add mod">
          <ac:chgData name="Kristy Sakano" userId="33f78047d3986c6e" providerId="LiveId" clId="{246BDC20-F3D4-4283-87C8-A4B5ED256796}" dt="2024-11-13T18:00:16.237" v="5678" actId="1076"/>
          <ac:spMkLst>
            <pc:docMk/>
            <pc:sldMk cId="1944292095" sldId="324"/>
            <ac:spMk id="34" creationId="{7763A4B0-3FAF-756D-BA25-30DA0D696038}"/>
          </ac:spMkLst>
        </pc:spChg>
        <pc:spChg chg="add mod">
          <ac:chgData name="Kristy Sakano" userId="33f78047d3986c6e" providerId="LiveId" clId="{246BDC20-F3D4-4283-87C8-A4B5ED256796}" dt="2024-11-13T18:13:04.693" v="6795"/>
          <ac:spMkLst>
            <pc:docMk/>
            <pc:sldMk cId="1944292095" sldId="324"/>
            <ac:spMk id="35" creationId="{0B7185EB-8610-C9D5-69BD-1D9BDEABCDB8}"/>
          </ac:spMkLst>
        </pc:spChg>
        <pc:spChg chg="add mod">
          <ac:chgData name="Kristy Sakano" userId="33f78047d3986c6e" providerId="LiveId" clId="{246BDC20-F3D4-4283-87C8-A4B5ED256796}" dt="2024-11-13T18:13:04.693" v="6795"/>
          <ac:spMkLst>
            <pc:docMk/>
            <pc:sldMk cId="1944292095" sldId="324"/>
            <ac:spMk id="36" creationId="{D2171276-3824-0134-9350-1A378B0AC334}"/>
          </ac:spMkLst>
        </pc:spChg>
        <pc:spChg chg="add mod">
          <ac:chgData name="Kristy Sakano" userId="33f78047d3986c6e" providerId="LiveId" clId="{246BDC20-F3D4-4283-87C8-A4B5ED256796}" dt="2024-11-13T18:13:04.693" v="6795"/>
          <ac:spMkLst>
            <pc:docMk/>
            <pc:sldMk cId="1944292095" sldId="324"/>
            <ac:spMk id="37" creationId="{738A6F29-6FEC-DFF0-3D81-3F1E5C9A26FB}"/>
          </ac:spMkLst>
        </pc:spChg>
        <pc:spChg chg="add mod">
          <ac:chgData name="Kristy Sakano" userId="33f78047d3986c6e" providerId="LiveId" clId="{246BDC20-F3D4-4283-87C8-A4B5ED256796}" dt="2024-11-14T14:33:05.188" v="15642"/>
          <ac:spMkLst>
            <pc:docMk/>
            <pc:sldMk cId="1944292095" sldId="324"/>
            <ac:spMk id="38" creationId="{B6D2A79D-1E3D-ACFD-2A7D-33D8C2ABF7D9}"/>
          </ac:spMkLst>
        </pc:spChg>
        <pc:grpChg chg="add del mod ord">
          <ac:chgData name="Kristy Sakano" userId="33f78047d3986c6e" providerId="LiveId" clId="{246BDC20-F3D4-4283-87C8-A4B5ED256796}" dt="2024-11-13T16:48:48.598" v="3802" actId="478"/>
          <ac:grpSpMkLst>
            <pc:docMk/>
            <pc:sldMk cId="1944292095" sldId="324"/>
            <ac:grpSpMk id="3" creationId="{BB08CDC0-9888-9AB8-E35D-43AF2BC2FDF4}"/>
          </ac:grpSpMkLst>
        </pc:grpChg>
        <pc:grpChg chg="add del mod">
          <ac:chgData name="Kristy Sakano" userId="33f78047d3986c6e" providerId="LiveId" clId="{246BDC20-F3D4-4283-87C8-A4B5ED256796}" dt="2024-11-13T16:48:46.672" v="3799"/>
          <ac:grpSpMkLst>
            <pc:docMk/>
            <pc:sldMk cId="1944292095" sldId="324"/>
            <ac:grpSpMk id="7" creationId="{B578AADA-64F7-8BDF-D18C-88AD4F83604B}"/>
          </ac:grpSpMkLst>
        </pc:grpChg>
        <pc:grpChg chg="add del mod">
          <ac:chgData name="Kristy Sakano" userId="33f78047d3986c6e" providerId="LiveId" clId="{246BDC20-F3D4-4283-87C8-A4B5ED256796}" dt="2024-11-13T17:55:33.622" v="5003" actId="478"/>
          <ac:grpSpMkLst>
            <pc:docMk/>
            <pc:sldMk cId="1944292095" sldId="324"/>
            <ac:grpSpMk id="32" creationId="{787D65B9-EB93-35D3-FECE-923FAF90A464}"/>
          </ac:grpSpMkLst>
        </pc:grpChg>
        <pc:picChg chg="add del mod">
          <ac:chgData name="Kristy Sakano" userId="33f78047d3986c6e" providerId="LiveId" clId="{246BDC20-F3D4-4283-87C8-A4B5ED256796}" dt="2024-11-13T17:40:08.170" v="4828" actId="478"/>
          <ac:picMkLst>
            <pc:docMk/>
            <pc:sldMk cId="1944292095" sldId="324"/>
            <ac:picMk id="21" creationId="{1CA6D451-1A74-7295-B81B-F9B434697C41}"/>
          </ac:picMkLst>
        </pc:picChg>
        <pc:picChg chg="add mod ord">
          <ac:chgData name="Kristy Sakano" userId="33f78047d3986c6e" providerId="LiveId" clId="{246BDC20-F3D4-4283-87C8-A4B5ED256796}" dt="2024-11-13T17:41:28.570" v="4853" actId="164"/>
          <ac:picMkLst>
            <pc:docMk/>
            <pc:sldMk cId="1944292095" sldId="324"/>
            <ac:picMk id="27" creationId="{F7521716-6FA6-568C-B520-E2DD70DD88B4}"/>
          </ac:picMkLst>
        </pc:picChg>
        <pc:picChg chg="add del mod">
          <ac:chgData name="Kristy Sakano" userId="33f78047d3986c6e" providerId="LiveId" clId="{246BDC20-F3D4-4283-87C8-A4B5ED256796}" dt="2024-11-13T17:40:09.673" v="4829" actId="478"/>
          <ac:picMkLst>
            <pc:docMk/>
            <pc:sldMk cId="1944292095" sldId="324"/>
            <ac:picMk id="29" creationId="{1821E8EA-0EA8-6F64-C782-BA8F926BC02D}"/>
          </ac:picMkLst>
        </pc:picChg>
        <pc:picChg chg="add mod">
          <ac:chgData name="Kristy Sakano" userId="33f78047d3986c6e" providerId="LiveId" clId="{246BDC20-F3D4-4283-87C8-A4B5ED256796}" dt="2024-11-13T17:41:28.570" v="4853" actId="164"/>
          <ac:picMkLst>
            <pc:docMk/>
            <pc:sldMk cId="1944292095" sldId="324"/>
            <ac:picMk id="31" creationId="{ECEB80A2-E692-BC3F-1869-95F52ADC2D85}"/>
          </ac:picMkLst>
        </pc:picChg>
        <pc:picChg chg="add mod">
          <ac:chgData name="Kristy Sakano" userId="33f78047d3986c6e" providerId="LiveId" clId="{246BDC20-F3D4-4283-87C8-A4B5ED256796}" dt="2024-11-13T18:00:14.004" v="5677" actId="1076"/>
          <ac:picMkLst>
            <pc:docMk/>
            <pc:sldMk cId="1944292095" sldId="324"/>
            <ac:picMk id="33" creationId="{397C37F4-D674-5072-92B9-8950AF5940A5}"/>
          </ac:picMkLst>
        </pc:picChg>
        <pc:cxnChg chg="add del">
          <ac:chgData name="Kristy Sakano" userId="33f78047d3986c6e" providerId="LiveId" clId="{246BDC20-F3D4-4283-87C8-A4B5ED256796}" dt="2024-11-13T17:35:21.626" v="4533" actId="478"/>
          <ac:cxnSpMkLst>
            <pc:docMk/>
            <pc:sldMk cId="1944292095" sldId="324"/>
            <ac:cxnSpMk id="24" creationId="{01403ADD-F7B6-A634-112A-0450E8F59664}"/>
          </ac:cxnSpMkLst>
        </pc:cxnChg>
      </pc:sldChg>
      <pc:sldChg chg="addSp delSp modSp add mod modNotesTx">
        <pc:chgData name="Kristy Sakano" userId="33f78047d3986c6e" providerId="LiveId" clId="{246BDC20-F3D4-4283-87C8-A4B5ED256796}" dt="2024-11-14T15:17:45.830" v="19007" actId="20577"/>
        <pc:sldMkLst>
          <pc:docMk/>
          <pc:sldMk cId="3649854496" sldId="325"/>
        </pc:sldMkLst>
        <pc:spChg chg="del mod">
          <ac:chgData name="Kristy Sakano" userId="33f78047d3986c6e" providerId="LiveId" clId="{246BDC20-F3D4-4283-87C8-A4B5ED256796}" dt="2024-11-14T14:35:57.692" v="15720" actId="478"/>
          <ac:spMkLst>
            <pc:docMk/>
            <pc:sldMk cId="3649854496" sldId="325"/>
            <ac:spMk id="2" creationId="{0259B41B-12A6-C462-202E-A8627A5FFB19}"/>
          </ac:spMkLst>
        </pc:spChg>
        <pc:spChg chg="del mod">
          <ac:chgData name="Kristy Sakano" userId="33f78047d3986c6e" providerId="LiveId" clId="{246BDC20-F3D4-4283-87C8-A4B5ED256796}" dt="2024-11-14T14:35:12.026" v="15683" actId="478"/>
          <ac:spMkLst>
            <pc:docMk/>
            <pc:sldMk cId="3649854496" sldId="325"/>
            <ac:spMk id="4" creationId="{9B7FB401-933F-B263-E7BA-5DCA9E3EF97C}"/>
          </ac:spMkLst>
        </pc:spChg>
        <pc:spChg chg="add del mod">
          <ac:chgData name="Kristy Sakano" userId="33f78047d3986c6e" providerId="LiveId" clId="{246BDC20-F3D4-4283-87C8-A4B5ED256796}" dt="2024-11-14T14:36:03.318" v="15721" actId="478"/>
          <ac:spMkLst>
            <pc:docMk/>
            <pc:sldMk cId="3649854496" sldId="325"/>
            <ac:spMk id="6" creationId="{7438BCCF-A741-2F3A-2E7C-97FD3C69BEED}"/>
          </ac:spMkLst>
        </pc:spChg>
        <pc:spChg chg="mod">
          <ac:chgData name="Kristy Sakano" userId="33f78047d3986c6e" providerId="LiveId" clId="{246BDC20-F3D4-4283-87C8-A4B5ED256796}" dt="2024-11-13T20:28:20.508" v="15142" actId="207"/>
          <ac:spMkLst>
            <pc:docMk/>
            <pc:sldMk cId="3649854496" sldId="325"/>
            <ac:spMk id="10" creationId="{B6006779-9736-355D-FEDF-00B7BEEB2FA4}"/>
          </ac:spMkLst>
        </pc:spChg>
        <pc:spChg chg="mod">
          <ac:chgData name="Kristy Sakano" userId="33f78047d3986c6e" providerId="LiveId" clId="{246BDC20-F3D4-4283-87C8-A4B5ED256796}" dt="2024-11-13T20:28:15.479" v="15141" actId="207"/>
          <ac:spMkLst>
            <pc:docMk/>
            <pc:sldMk cId="3649854496" sldId="325"/>
            <ac:spMk id="11" creationId="{34F936FB-ABF3-CD64-E995-A32BA1DC8AA2}"/>
          </ac:spMkLst>
        </pc:spChg>
        <pc:spChg chg="mod">
          <ac:chgData name="Kristy Sakano" userId="33f78047d3986c6e" providerId="LiveId" clId="{246BDC20-F3D4-4283-87C8-A4B5ED256796}" dt="2024-11-14T14:32:52.747" v="15638" actId="20577"/>
          <ac:spMkLst>
            <pc:docMk/>
            <pc:sldMk cId="3649854496" sldId="325"/>
            <ac:spMk id="22" creationId="{75B0A5E3-C2E0-08DF-103F-18E70937FFC4}"/>
          </ac:spMkLst>
        </pc:spChg>
        <pc:graphicFrameChg chg="add mod modGraphic">
          <ac:chgData name="Kristy Sakano" userId="33f78047d3986c6e" providerId="LiveId" clId="{246BDC20-F3D4-4283-87C8-A4B5ED256796}" dt="2024-11-14T14:45:19.250" v="15889" actId="1036"/>
          <ac:graphicFrameMkLst>
            <pc:docMk/>
            <pc:sldMk cId="3649854496" sldId="325"/>
            <ac:graphicFrameMk id="3" creationId="{63569BC2-CD65-606F-A2AF-C1F78D3816AC}"/>
          </ac:graphicFrameMkLst>
        </pc:graphicFrameChg>
      </pc:sldChg>
      <pc:sldChg chg="addSp delSp modSp add mod modAnim modNotesTx">
        <pc:chgData name="Kristy Sakano" userId="33f78047d3986c6e" providerId="LiveId" clId="{246BDC20-F3D4-4283-87C8-A4B5ED256796}" dt="2024-11-14T16:09:40.279" v="23614" actId="20577"/>
        <pc:sldMkLst>
          <pc:docMk/>
          <pc:sldMk cId="299509763" sldId="326"/>
        </pc:sldMkLst>
        <pc:spChg chg="mod">
          <ac:chgData name="Kristy Sakano" userId="33f78047d3986c6e" providerId="LiveId" clId="{246BDC20-F3D4-4283-87C8-A4B5ED256796}" dt="2024-11-14T16:00:12.229" v="22466" actId="1035"/>
          <ac:spMkLst>
            <pc:docMk/>
            <pc:sldMk cId="299509763" sldId="326"/>
            <ac:spMk id="2" creationId="{9BB5D114-D562-38BF-9776-6F370FF1F3B1}"/>
          </ac:spMkLst>
        </pc:spChg>
        <pc:spChg chg="add mod">
          <ac:chgData name="Kristy Sakano" userId="33f78047d3986c6e" providerId="LiveId" clId="{246BDC20-F3D4-4283-87C8-A4B5ED256796}" dt="2024-11-14T14:34:19.874" v="15674"/>
          <ac:spMkLst>
            <pc:docMk/>
            <pc:sldMk cId="299509763" sldId="326"/>
            <ac:spMk id="3" creationId="{706536AA-EE99-1F89-DC02-135CD3386EC6}"/>
          </ac:spMkLst>
        </pc:spChg>
        <pc:spChg chg="del mod">
          <ac:chgData name="Kristy Sakano" userId="33f78047d3986c6e" providerId="LiveId" clId="{246BDC20-F3D4-4283-87C8-A4B5ED256796}" dt="2024-11-14T15:40:56.635" v="20772" actId="478"/>
          <ac:spMkLst>
            <pc:docMk/>
            <pc:sldMk cId="299509763" sldId="326"/>
            <ac:spMk id="4" creationId="{8C440A8D-674E-7BB1-943E-8CA328F572F5}"/>
          </ac:spMkLst>
        </pc:spChg>
        <pc:spChg chg="add mod">
          <ac:chgData name="Kristy Sakano" userId="33f78047d3986c6e" providerId="LiveId" clId="{246BDC20-F3D4-4283-87C8-A4B5ED256796}" dt="2024-11-14T15:19:17.499" v="19190"/>
          <ac:spMkLst>
            <pc:docMk/>
            <pc:sldMk cId="299509763" sldId="326"/>
            <ac:spMk id="5" creationId="{999706A1-3668-18D2-F5DB-DB17DE4C0563}"/>
          </ac:spMkLst>
        </pc:spChg>
        <pc:spChg chg="add mod">
          <ac:chgData name="Kristy Sakano" userId="33f78047d3986c6e" providerId="LiveId" clId="{246BDC20-F3D4-4283-87C8-A4B5ED256796}" dt="2024-11-14T15:19:17.499" v="19190"/>
          <ac:spMkLst>
            <pc:docMk/>
            <pc:sldMk cId="299509763" sldId="326"/>
            <ac:spMk id="6" creationId="{1D7DFBD3-403F-A3F7-4624-B141CACB21EA}"/>
          </ac:spMkLst>
        </pc:spChg>
        <pc:spChg chg="add del mod">
          <ac:chgData name="Kristy Sakano" userId="33f78047d3986c6e" providerId="LiveId" clId="{246BDC20-F3D4-4283-87C8-A4B5ED256796}" dt="2024-11-14T15:41:25.438" v="20776" actId="478"/>
          <ac:spMkLst>
            <pc:docMk/>
            <pc:sldMk cId="299509763" sldId="326"/>
            <ac:spMk id="7" creationId="{B774A6CF-AE31-3EC0-BFDA-081EFC8D4CE5}"/>
          </ac:spMkLst>
        </pc:spChg>
        <pc:spChg chg="add mod">
          <ac:chgData name="Kristy Sakano" userId="33f78047d3986c6e" providerId="LiveId" clId="{246BDC20-F3D4-4283-87C8-A4B5ED256796}" dt="2024-11-14T15:55:28.111" v="21904" actId="1076"/>
          <ac:spMkLst>
            <pc:docMk/>
            <pc:sldMk cId="299509763" sldId="326"/>
            <ac:spMk id="9" creationId="{944C07A7-2678-5B40-34A0-2F54152F7654}"/>
          </ac:spMkLst>
        </pc:spChg>
        <pc:spChg chg="del">
          <ac:chgData name="Kristy Sakano" userId="33f78047d3986c6e" providerId="LiveId" clId="{246BDC20-F3D4-4283-87C8-A4B5ED256796}" dt="2024-11-14T15:19:17.076" v="19189" actId="478"/>
          <ac:spMkLst>
            <pc:docMk/>
            <pc:sldMk cId="299509763" sldId="326"/>
            <ac:spMk id="10" creationId="{1141A5D4-439A-B139-A3FF-C41451EF190C}"/>
          </ac:spMkLst>
        </pc:spChg>
        <pc:spChg chg="del">
          <ac:chgData name="Kristy Sakano" userId="33f78047d3986c6e" providerId="LiveId" clId="{246BDC20-F3D4-4283-87C8-A4B5ED256796}" dt="2024-11-14T15:19:15.521" v="19188" actId="478"/>
          <ac:spMkLst>
            <pc:docMk/>
            <pc:sldMk cId="299509763" sldId="326"/>
            <ac:spMk id="11" creationId="{03EA313D-FD3B-81A0-2380-65FD888FED5C}"/>
          </ac:spMkLst>
        </pc:spChg>
        <pc:spChg chg="add del mod">
          <ac:chgData name="Kristy Sakano" userId="33f78047d3986c6e" providerId="LiveId" clId="{246BDC20-F3D4-4283-87C8-A4B5ED256796}" dt="2024-11-14T15:50:20.523" v="21260" actId="478"/>
          <ac:spMkLst>
            <pc:docMk/>
            <pc:sldMk cId="299509763" sldId="326"/>
            <ac:spMk id="19" creationId="{3FCFF99C-DEA0-6C9A-45A1-81CF24A58A66}"/>
          </ac:spMkLst>
        </pc:spChg>
        <pc:spChg chg="del">
          <ac:chgData name="Kristy Sakano" userId="33f78047d3986c6e" providerId="LiveId" clId="{246BDC20-F3D4-4283-87C8-A4B5ED256796}" dt="2024-11-14T14:34:19.526" v="15673" actId="478"/>
          <ac:spMkLst>
            <pc:docMk/>
            <pc:sldMk cId="299509763" sldId="326"/>
            <ac:spMk id="22" creationId="{8C64A471-3200-24FD-07BA-A9514E65632B}"/>
          </ac:spMkLst>
        </pc:spChg>
        <pc:spChg chg="add mod">
          <ac:chgData name="Kristy Sakano" userId="33f78047d3986c6e" providerId="LiveId" clId="{246BDC20-F3D4-4283-87C8-A4B5ED256796}" dt="2024-11-14T15:51:49.612" v="21411" actId="20577"/>
          <ac:spMkLst>
            <pc:docMk/>
            <pc:sldMk cId="299509763" sldId="326"/>
            <ac:spMk id="24" creationId="{409E91C6-C19F-0354-4180-5AC8C13F4255}"/>
          </ac:spMkLst>
        </pc:spChg>
        <pc:spChg chg="add mod">
          <ac:chgData name="Kristy Sakano" userId="33f78047d3986c6e" providerId="LiveId" clId="{246BDC20-F3D4-4283-87C8-A4B5ED256796}" dt="2024-11-14T15:52:18.519" v="21525" actId="20577"/>
          <ac:spMkLst>
            <pc:docMk/>
            <pc:sldMk cId="299509763" sldId="326"/>
            <ac:spMk id="25" creationId="{199F0290-E7B5-0D46-80C0-CD8B4A38C1A8}"/>
          </ac:spMkLst>
        </pc:spChg>
        <pc:spChg chg="add mod">
          <ac:chgData name="Kristy Sakano" userId="33f78047d3986c6e" providerId="LiveId" clId="{246BDC20-F3D4-4283-87C8-A4B5ED256796}" dt="2024-11-14T16:08:16.435" v="23107" actId="20577"/>
          <ac:spMkLst>
            <pc:docMk/>
            <pc:sldMk cId="299509763" sldId="326"/>
            <ac:spMk id="26" creationId="{D50D5CC5-B40B-AD3E-8E19-959EF45B7714}"/>
          </ac:spMkLst>
        </pc:spChg>
        <pc:graphicFrameChg chg="add mod">
          <ac:chgData name="Kristy Sakano" userId="33f78047d3986c6e" providerId="LiveId" clId="{246BDC20-F3D4-4283-87C8-A4B5ED256796}" dt="2024-11-14T16:06:50.250" v="22792" actId="20577"/>
          <ac:graphicFrameMkLst>
            <pc:docMk/>
            <pc:sldMk cId="299509763" sldId="326"/>
            <ac:graphicFrameMk id="8" creationId="{8C478C82-FE67-B04D-648A-7CEEF419889A}"/>
          </ac:graphicFrameMkLst>
        </pc:graphicFrameChg>
        <pc:cxnChg chg="add del mod">
          <ac:chgData name="Kristy Sakano" userId="33f78047d3986c6e" providerId="LiveId" clId="{246BDC20-F3D4-4283-87C8-A4B5ED256796}" dt="2024-11-14T15:49:13.486" v="21253" actId="478"/>
          <ac:cxnSpMkLst>
            <pc:docMk/>
            <pc:sldMk cId="299509763" sldId="326"/>
            <ac:cxnSpMk id="13" creationId="{5504CEFC-B7CE-A09A-BB35-70E480D66D63}"/>
          </ac:cxnSpMkLst>
        </pc:cxnChg>
        <pc:cxnChg chg="add del">
          <ac:chgData name="Kristy Sakano" userId="33f78047d3986c6e" providerId="LiveId" clId="{246BDC20-F3D4-4283-87C8-A4B5ED256796}" dt="2024-11-14T15:49:29.075" v="21255" actId="478"/>
          <ac:cxnSpMkLst>
            <pc:docMk/>
            <pc:sldMk cId="299509763" sldId="326"/>
            <ac:cxnSpMk id="18" creationId="{4B61758B-D528-C2AD-75D9-6BB268F67613}"/>
          </ac:cxnSpMkLst>
        </pc:cxnChg>
        <pc:cxnChg chg="add del mod">
          <ac:chgData name="Kristy Sakano" userId="33f78047d3986c6e" providerId="LiveId" clId="{246BDC20-F3D4-4283-87C8-A4B5ED256796}" dt="2024-11-14T15:51:07.535" v="21264" actId="478"/>
          <ac:cxnSpMkLst>
            <pc:docMk/>
            <pc:sldMk cId="299509763" sldId="326"/>
            <ac:cxnSpMk id="21" creationId="{E075867A-4B6B-B235-3BF0-72F6B7E34B8D}"/>
          </ac:cxnSpMkLst>
        </pc:cxnChg>
      </pc:sldChg>
      <pc:sldChg chg="addSp delSp modSp add mod modNotesTx">
        <pc:chgData name="Kristy Sakano" userId="33f78047d3986c6e" providerId="LiveId" clId="{246BDC20-F3D4-4283-87C8-A4B5ED256796}" dt="2024-11-14T16:19:57.769" v="23724" actId="478"/>
        <pc:sldMkLst>
          <pc:docMk/>
          <pc:sldMk cId="691482103" sldId="327"/>
        </pc:sldMkLst>
        <pc:spChg chg="mod">
          <ac:chgData name="Kristy Sakano" userId="33f78047d3986c6e" providerId="LiveId" clId="{246BDC20-F3D4-4283-87C8-A4B5ED256796}" dt="2024-11-12T17:59:57.469" v="2009" actId="20577"/>
          <ac:spMkLst>
            <pc:docMk/>
            <pc:sldMk cId="691482103" sldId="327"/>
            <ac:spMk id="2" creationId="{DAD32441-8500-036E-242C-2E9368369A1F}"/>
          </ac:spMkLst>
        </pc:spChg>
        <pc:spChg chg="add mod">
          <ac:chgData name="Kristy Sakano" userId="33f78047d3986c6e" providerId="LiveId" clId="{246BDC20-F3D4-4283-87C8-A4B5ED256796}" dt="2024-11-14T14:34:23.495" v="15676"/>
          <ac:spMkLst>
            <pc:docMk/>
            <pc:sldMk cId="691482103" sldId="327"/>
            <ac:spMk id="3" creationId="{0CC771E6-FB81-4692-E29A-09055E883C2D}"/>
          </ac:spMkLst>
        </pc:spChg>
        <pc:spChg chg="del mod">
          <ac:chgData name="Kristy Sakano" userId="33f78047d3986c6e" providerId="LiveId" clId="{246BDC20-F3D4-4283-87C8-A4B5ED256796}" dt="2024-11-14T16:19:57.769" v="23724" actId="478"/>
          <ac:spMkLst>
            <pc:docMk/>
            <pc:sldMk cId="691482103" sldId="327"/>
            <ac:spMk id="4" creationId="{FF105C5B-5280-87BD-659E-A1DAA268CDDC}"/>
          </ac:spMkLst>
        </pc:spChg>
        <pc:spChg chg="add mod">
          <ac:chgData name="Kristy Sakano" userId="33f78047d3986c6e" providerId="LiveId" clId="{246BDC20-F3D4-4283-87C8-A4B5ED256796}" dt="2024-11-14T15:19:23.749" v="19193"/>
          <ac:spMkLst>
            <pc:docMk/>
            <pc:sldMk cId="691482103" sldId="327"/>
            <ac:spMk id="5" creationId="{7EA00B0C-7C1C-1325-B5D0-401558C5A8C0}"/>
          </ac:spMkLst>
        </pc:spChg>
        <pc:spChg chg="add mod">
          <ac:chgData name="Kristy Sakano" userId="33f78047d3986c6e" providerId="LiveId" clId="{246BDC20-F3D4-4283-87C8-A4B5ED256796}" dt="2024-11-14T15:19:23.749" v="19193"/>
          <ac:spMkLst>
            <pc:docMk/>
            <pc:sldMk cId="691482103" sldId="327"/>
            <ac:spMk id="6" creationId="{13DB7BB5-AC8A-ADBA-0416-245181BAD147}"/>
          </ac:spMkLst>
        </pc:spChg>
        <pc:spChg chg="del">
          <ac:chgData name="Kristy Sakano" userId="33f78047d3986c6e" providerId="LiveId" clId="{246BDC20-F3D4-4283-87C8-A4B5ED256796}" dt="2024-11-14T15:19:23.255" v="19192" actId="478"/>
          <ac:spMkLst>
            <pc:docMk/>
            <pc:sldMk cId="691482103" sldId="327"/>
            <ac:spMk id="10" creationId="{2D456316-6E79-C596-110D-56BFF409A25E}"/>
          </ac:spMkLst>
        </pc:spChg>
        <pc:spChg chg="del">
          <ac:chgData name="Kristy Sakano" userId="33f78047d3986c6e" providerId="LiveId" clId="{246BDC20-F3D4-4283-87C8-A4B5ED256796}" dt="2024-11-14T15:19:21.665" v="19191" actId="478"/>
          <ac:spMkLst>
            <pc:docMk/>
            <pc:sldMk cId="691482103" sldId="327"/>
            <ac:spMk id="11" creationId="{34AEC4C6-C5E7-79F6-4846-9B02F6462EE4}"/>
          </ac:spMkLst>
        </pc:spChg>
        <pc:spChg chg="del">
          <ac:chgData name="Kristy Sakano" userId="33f78047d3986c6e" providerId="LiveId" clId="{246BDC20-F3D4-4283-87C8-A4B5ED256796}" dt="2024-11-14T14:34:23.226" v="15675" actId="478"/>
          <ac:spMkLst>
            <pc:docMk/>
            <pc:sldMk cId="691482103" sldId="327"/>
            <ac:spMk id="22" creationId="{4C5C6CA8-B714-55D3-642B-20C6B283BEE6}"/>
          </ac:spMkLst>
        </pc:spChg>
      </pc:sldChg>
      <pc:sldChg chg="addSp delSp modSp add mod modNotesTx">
        <pc:chgData name="Kristy Sakano" userId="33f78047d3986c6e" providerId="LiveId" clId="{246BDC20-F3D4-4283-87C8-A4B5ED256796}" dt="2024-11-14T16:19:51.584" v="23723" actId="1076"/>
        <pc:sldMkLst>
          <pc:docMk/>
          <pc:sldMk cId="2268480231" sldId="328"/>
        </pc:sldMkLst>
        <pc:spChg chg="mod">
          <ac:chgData name="Kristy Sakano" userId="33f78047d3986c6e" providerId="LiveId" clId="{246BDC20-F3D4-4283-87C8-A4B5ED256796}" dt="2024-11-14T16:12:12.145" v="23668" actId="14100"/>
          <ac:spMkLst>
            <pc:docMk/>
            <pc:sldMk cId="2268480231" sldId="328"/>
            <ac:spMk id="2" creationId="{BCD5950C-3CA1-818E-E633-3CB080BBD6C6}"/>
          </ac:spMkLst>
        </pc:spChg>
        <pc:spChg chg="add mod">
          <ac:chgData name="Kristy Sakano" userId="33f78047d3986c6e" providerId="LiveId" clId="{246BDC20-F3D4-4283-87C8-A4B5ED256796}" dt="2024-11-14T16:10:34.767" v="23616" actId="207"/>
          <ac:spMkLst>
            <pc:docMk/>
            <pc:sldMk cId="2268480231" sldId="328"/>
            <ac:spMk id="3" creationId="{0316ABE3-86BF-E57B-5C7B-51B3A56016A3}"/>
          </ac:spMkLst>
        </pc:spChg>
        <pc:spChg chg="del mod">
          <ac:chgData name="Kristy Sakano" userId="33f78047d3986c6e" providerId="LiveId" clId="{246BDC20-F3D4-4283-87C8-A4B5ED256796}" dt="2024-11-14T16:16:53.455" v="23675" actId="478"/>
          <ac:spMkLst>
            <pc:docMk/>
            <pc:sldMk cId="2268480231" sldId="328"/>
            <ac:spMk id="4" creationId="{E904CE37-5779-877D-959F-3D39200CF197}"/>
          </ac:spMkLst>
        </pc:spChg>
        <pc:spChg chg="add mod">
          <ac:chgData name="Kristy Sakano" userId="33f78047d3986c6e" providerId="LiveId" clId="{246BDC20-F3D4-4283-87C8-A4B5ED256796}" dt="2024-11-14T16:12:00.379" v="23666"/>
          <ac:spMkLst>
            <pc:docMk/>
            <pc:sldMk cId="2268480231" sldId="328"/>
            <ac:spMk id="5" creationId="{80DAE3D4-A749-CFC7-891A-9FA82D925454}"/>
          </ac:spMkLst>
        </pc:spChg>
        <pc:spChg chg="add mod">
          <ac:chgData name="Kristy Sakano" userId="33f78047d3986c6e" providerId="LiveId" clId="{246BDC20-F3D4-4283-87C8-A4B5ED256796}" dt="2024-11-14T16:12:00.379" v="23666"/>
          <ac:spMkLst>
            <pc:docMk/>
            <pc:sldMk cId="2268480231" sldId="328"/>
            <ac:spMk id="6" creationId="{FE0C42D8-3EE1-E989-8C60-C961A6D1CA1D}"/>
          </ac:spMkLst>
        </pc:spChg>
        <pc:spChg chg="mod">
          <ac:chgData name="Kristy Sakano" userId="33f78047d3986c6e" providerId="LiveId" clId="{246BDC20-F3D4-4283-87C8-A4B5ED256796}" dt="2024-11-14T16:10:29.421" v="23615" actId="207"/>
          <ac:spMkLst>
            <pc:docMk/>
            <pc:sldMk cId="2268480231" sldId="328"/>
            <ac:spMk id="11" creationId="{5BB0557D-7CF1-1054-331D-C452329BEE7A}"/>
          </ac:spMkLst>
        </pc:spChg>
        <pc:spChg chg="del">
          <ac:chgData name="Kristy Sakano" userId="33f78047d3986c6e" providerId="LiveId" clId="{246BDC20-F3D4-4283-87C8-A4B5ED256796}" dt="2024-11-14T14:34:27.592" v="15677" actId="478"/>
          <ac:spMkLst>
            <pc:docMk/>
            <pc:sldMk cId="2268480231" sldId="328"/>
            <ac:spMk id="22" creationId="{86A21116-217E-3DDB-A258-B18ED0E57BE2}"/>
          </ac:spMkLst>
        </pc:spChg>
        <pc:picChg chg="add mod">
          <ac:chgData name="Kristy Sakano" userId="33f78047d3986c6e" providerId="LiveId" clId="{246BDC20-F3D4-4283-87C8-A4B5ED256796}" dt="2024-11-14T16:19:51.584" v="23723" actId="1076"/>
          <ac:picMkLst>
            <pc:docMk/>
            <pc:sldMk cId="2268480231" sldId="328"/>
            <ac:picMk id="1026" creationId="{8A80F3FA-05E1-0278-C3D8-57088BC783F5}"/>
          </ac:picMkLst>
        </pc:picChg>
      </pc:sldChg>
      <pc:sldChg chg="addSp delSp modSp add del mod modNotesTx">
        <pc:chgData name="Kristy Sakano" userId="33f78047d3986c6e" providerId="LiveId" clId="{246BDC20-F3D4-4283-87C8-A4B5ED256796}" dt="2024-11-14T21:39:38.323" v="23838" actId="47"/>
        <pc:sldMkLst>
          <pc:docMk/>
          <pc:sldMk cId="3805323871" sldId="329"/>
        </pc:sldMkLst>
        <pc:spChg chg="mod">
          <ac:chgData name="Kristy Sakano" userId="33f78047d3986c6e" providerId="LiveId" clId="{246BDC20-F3D4-4283-87C8-A4B5ED256796}" dt="2024-11-14T16:19:41.336" v="23722" actId="20577"/>
          <ac:spMkLst>
            <pc:docMk/>
            <pc:sldMk cId="3805323871" sldId="329"/>
            <ac:spMk id="2" creationId="{E31A939A-91AA-016F-2ED1-5E17DB782C25}"/>
          </ac:spMkLst>
        </pc:spChg>
        <pc:spChg chg="add del mod">
          <ac:chgData name="Kristy Sakano" userId="33f78047d3986c6e" providerId="LiveId" clId="{246BDC20-F3D4-4283-87C8-A4B5ED256796}" dt="2024-11-14T16:10:42.754" v="23618" actId="478"/>
          <ac:spMkLst>
            <pc:docMk/>
            <pc:sldMk cId="3805323871" sldId="329"/>
            <ac:spMk id="3" creationId="{BC41F233-FFC4-8170-ADE9-624E6348325F}"/>
          </ac:spMkLst>
        </pc:spChg>
        <pc:spChg chg="del mod">
          <ac:chgData name="Kristy Sakano" userId="33f78047d3986c6e" providerId="LiveId" clId="{246BDC20-F3D4-4283-87C8-A4B5ED256796}" dt="2024-11-14T16:18:37.459" v="23679" actId="478"/>
          <ac:spMkLst>
            <pc:docMk/>
            <pc:sldMk cId="3805323871" sldId="329"/>
            <ac:spMk id="4" creationId="{CA5A1360-68DA-86B1-C294-E37075321FC6}"/>
          </ac:spMkLst>
        </pc:spChg>
        <pc:spChg chg="add mod">
          <ac:chgData name="Kristy Sakano" userId="33f78047d3986c6e" providerId="LiveId" clId="{246BDC20-F3D4-4283-87C8-A4B5ED256796}" dt="2024-11-14T16:10:50.329" v="23619"/>
          <ac:spMkLst>
            <pc:docMk/>
            <pc:sldMk cId="3805323871" sldId="329"/>
            <ac:spMk id="5" creationId="{AA88C81C-C3D5-59A5-FF77-67558C5EB57F}"/>
          </ac:spMkLst>
        </pc:spChg>
        <pc:spChg chg="add mod">
          <ac:chgData name="Kristy Sakano" userId="33f78047d3986c6e" providerId="LiveId" clId="{246BDC20-F3D4-4283-87C8-A4B5ED256796}" dt="2024-11-14T16:10:50.329" v="23619"/>
          <ac:spMkLst>
            <pc:docMk/>
            <pc:sldMk cId="3805323871" sldId="329"/>
            <ac:spMk id="6" creationId="{F648DFD0-A021-8498-FB23-2F991AC42271}"/>
          </ac:spMkLst>
        </pc:spChg>
        <pc:spChg chg="del">
          <ac:chgData name="Kristy Sakano" userId="33f78047d3986c6e" providerId="LiveId" clId="{246BDC20-F3D4-4283-87C8-A4B5ED256796}" dt="2024-11-14T16:10:40.855" v="23617" actId="478"/>
          <ac:spMkLst>
            <pc:docMk/>
            <pc:sldMk cId="3805323871" sldId="329"/>
            <ac:spMk id="11" creationId="{316F04C9-6444-7FB8-BF4A-9CC0F2ADED18}"/>
          </ac:spMkLst>
        </pc:spChg>
        <pc:spChg chg="del">
          <ac:chgData name="Kristy Sakano" userId="33f78047d3986c6e" providerId="LiveId" clId="{246BDC20-F3D4-4283-87C8-A4B5ED256796}" dt="2024-11-14T14:34:33.549" v="15679" actId="478"/>
          <ac:spMkLst>
            <pc:docMk/>
            <pc:sldMk cId="3805323871" sldId="329"/>
            <ac:spMk id="22" creationId="{0A16B590-DFE0-F09E-439A-E68113C4A7A9}"/>
          </ac:spMkLst>
        </pc:spChg>
        <pc:picChg chg="add del mod">
          <ac:chgData name="Kristy Sakano" userId="33f78047d3986c6e" providerId="LiveId" clId="{246BDC20-F3D4-4283-87C8-A4B5ED256796}" dt="2024-11-14T16:19:26.767" v="23681" actId="478"/>
          <ac:picMkLst>
            <pc:docMk/>
            <pc:sldMk cId="3805323871" sldId="329"/>
            <ac:picMk id="2050" creationId="{7DB3DFB6-AEB2-BB00-997F-06E9E9E06E82}"/>
          </ac:picMkLst>
        </pc:picChg>
        <pc:picChg chg="add mod">
          <ac:chgData name="Kristy Sakano" userId="33f78047d3986c6e" providerId="LiveId" clId="{246BDC20-F3D4-4283-87C8-A4B5ED256796}" dt="2024-11-14T20:22:12.502" v="23726" actId="1076"/>
          <ac:picMkLst>
            <pc:docMk/>
            <pc:sldMk cId="3805323871" sldId="329"/>
            <ac:picMk id="2052" creationId="{E9945D79-C7BE-7A46-274A-9B5F04C62947}"/>
          </ac:picMkLst>
        </pc:picChg>
      </pc:sldChg>
      <pc:sldChg chg="addSp delSp modSp add del mod modAnim modNotesTx">
        <pc:chgData name="Kristy Sakano" userId="33f78047d3986c6e" providerId="LiveId" clId="{246BDC20-F3D4-4283-87C8-A4B5ED256796}" dt="2024-11-14T21:44:41.707" v="24739" actId="20577"/>
        <pc:sldMkLst>
          <pc:docMk/>
          <pc:sldMk cId="3557172394" sldId="330"/>
        </pc:sldMkLst>
        <pc:spChg chg="mod">
          <ac:chgData name="Kristy Sakano" userId="33f78047d3986c6e" providerId="LiveId" clId="{246BDC20-F3D4-4283-87C8-A4B5ED256796}" dt="2024-11-14T21:43:52.397" v="24472" actId="20577"/>
          <ac:spMkLst>
            <pc:docMk/>
            <pc:sldMk cId="3557172394" sldId="330"/>
            <ac:spMk id="2" creationId="{21A046A9-BBD2-FD51-AFE0-37C430141BB1}"/>
          </ac:spMkLst>
        </pc:spChg>
        <pc:spChg chg="add del mod">
          <ac:chgData name="Kristy Sakano" userId="33f78047d3986c6e" providerId="LiveId" clId="{246BDC20-F3D4-4283-87C8-A4B5ED256796}" dt="2024-11-14T16:10:56.858" v="23621" actId="478"/>
          <ac:spMkLst>
            <pc:docMk/>
            <pc:sldMk cId="3557172394" sldId="330"/>
            <ac:spMk id="3" creationId="{D33D7630-3EA4-8DAD-C606-231D5C92759D}"/>
          </ac:spMkLst>
        </pc:spChg>
        <pc:spChg chg="del mod">
          <ac:chgData name="Kristy Sakano" userId="33f78047d3986c6e" providerId="LiveId" clId="{246BDC20-F3D4-4283-87C8-A4B5ED256796}" dt="2024-11-14T21:39:05.091" v="23815" actId="478"/>
          <ac:spMkLst>
            <pc:docMk/>
            <pc:sldMk cId="3557172394" sldId="330"/>
            <ac:spMk id="4" creationId="{30ADF574-F4FA-C586-E33D-DE8DCDC05C34}"/>
          </ac:spMkLst>
        </pc:spChg>
        <pc:spChg chg="add mod">
          <ac:chgData name="Kristy Sakano" userId="33f78047d3986c6e" providerId="LiveId" clId="{246BDC20-F3D4-4283-87C8-A4B5ED256796}" dt="2024-11-14T16:10:57.312" v="23622"/>
          <ac:spMkLst>
            <pc:docMk/>
            <pc:sldMk cId="3557172394" sldId="330"/>
            <ac:spMk id="5" creationId="{3EC769C4-A46C-B699-5B7F-4B6910E4E668}"/>
          </ac:spMkLst>
        </pc:spChg>
        <pc:spChg chg="add mod">
          <ac:chgData name="Kristy Sakano" userId="33f78047d3986c6e" providerId="LiveId" clId="{246BDC20-F3D4-4283-87C8-A4B5ED256796}" dt="2024-11-14T16:10:57.312" v="23622"/>
          <ac:spMkLst>
            <pc:docMk/>
            <pc:sldMk cId="3557172394" sldId="330"/>
            <ac:spMk id="6" creationId="{927DDD60-4525-460E-1A9F-3BD3E852B587}"/>
          </ac:spMkLst>
        </pc:spChg>
        <pc:spChg chg="del">
          <ac:chgData name="Kristy Sakano" userId="33f78047d3986c6e" providerId="LiveId" clId="{246BDC20-F3D4-4283-87C8-A4B5ED256796}" dt="2024-11-14T16:10:53.973" v="23620" actId="478"/>
          <ac:spMkLst>
            <pc:docMk/>
            <pc:sldMk cId="3557172394" sldId="330"/>
            <ac:spMk id="11" creationId="{F84E6A3C-B802-D1E6-38F1-73C8B2BA68CD}"/>
          </ac:spMkLst>
        </pc:spChg>
        <pc:spChg chg="del">
          <ac:chgData name="Kristy Sakano" userId="33f78047d3986c6e" providerId="LiveId" clId="{246BDC20-F3D4-4283-87C8-A4B5ED256796}" dt="2024-11-14T14:34:38.092" v="15681" actId="478"/>
          <ac:spMkLst>
            <pc:docMk/>
            <pc:sldMk cId="3557172394" sldId="330"/>
            <ac:spMk id="22" creationId="{15727150-E2B0-5333-54AD-12B0817E82AB}"/>
          </ac:spMkLst>
        </pc:spChg>
        <pc:picChg chg="add mod">
          <ac:chgData name="Kristy Sakano" userId="33f78047d3986c6e" providerId="LiveId" clId="{246BDC20-F3D4-4283-87C8-A4B5ED256796}" dt="2024-11-14T21:39:30.375" v="23818"/>
          <ac:picMkLst>
            <pc:docMk/>
            <pc:sldMk cId="3557172394" sldId="330"/>
            <ac:picMk id="7" creationId="{006D276C-4C60-0D71-0361-17532A955C7C}"/>
          </ac:picMkLst>
        </pc:picChg>
        <pc:picChg chg="add mod">
          <ac:chgData name="Kristy Sakano" userId="33f78047d3986c6e" providerId="LiveId" clId="{246BDC20-F3D4-4283-87C8-A4B5ED256796}" dt="2024-11-14T21:39:30.375" v="23818"/>
          <ac:picMkLst>
            <pc:docMk/>
            <pc:sldMk cId="3557172394" sldId="330"/>
            <ac:picMk id="8" creationId="{00E67820-310C-AB23-0A61-F01735731FFE}"/>
          </ac:picMkLst>
        </pc:picChg>
        <pc:picChg chg="add mod">
          <ac:chgData name="Kristy Sakano" userId="33f78047d3986c6e" providerId="LiveId" clId="{246BDC20-F3D4-4283-87C8-A4B5ED256796}" dt="2024-11-14T21:39:30.375" v="23818"/>
          <ac:picMkLst>
            <pc:docMk/>
            <pc:sldMk cId="3557172394" sldId="330"/>
            <ac:picMk id="9" creationId="{080ED2F9-05F8-3452-6D54-3BD560F45F0E}"/>
          </ac:picMkLst>
        </pc:picChg>
        <pc:picChg chg="add mod">
          <ac:chgData name="Kristy Sakano" userId="33f78047d3986c6e" providerId="LiveId" clId="{246BDC20-F3D4-4283-87C8-A4B5ED256796}" dt="2024-11-14T21:39:30.375" v="23818"/>
          <ac:picMkLst>
            <pc:docMk/>
            <pc:sldMk cId="3557172394" sldId="330"/>
            <ac:picMk id="12" creationId="{11CD756D-C11A-8F9A-6D32-4DB4B2B6EC36}"/>
          </ac:picMkLst>
        </pc:picChg>
        <pc:picChg chg="add mod">
          <ac:chgData name="Kristy Sakano" userId="33f78047d3986c6e" providerId="LiveId" clId="{246BDC20-F3D4-4283-87C8-A4B5ED256796}" dt="2024-11-14T21:39:30.375" v="23818"/>
          <ac:picMkLst>
            <pc:docMk/>
            <pc:sldMk cId="3557172394" sldId="330"/>
            <ac:picMk id="13" creationId="{38F2473F-57A6-481A-D681-BC7BC73F6401}"/>
          </ac:picMkLst>
        </pc:picChg>
        <pc:picChg chg="add mod">
          <ac:chgData name="Kristy Sakano" userId="33f78047d3986c6e" providerId="LiveId" clId="{246BDC20-F3D4-4283-87C8-A4B5ED256796}" dt="2024-11-14T21:39:30.375" v="23818"/>
          <ac:picMkLst>
            <pc:docMk/>
            <pc:sldMk cId="3557172394" sldId="330"/>
            <ac:picMk id="14" creationId="{0A01ECEC-C046-71FB-C408-640F990C390A}"/>
          </ac:picMkLst>
        </pc:picChg>
        <pc:picChg chg="add mod">
          <ac:chgData name="Kristy Sakano" userId="33f78047d3986c6e" providerId="LiveId" clId="{246BDC20-F3D4-4283-87C8-A4B5ED256796}" dt="2024-11-14T21:41:07.936" v="24034" actId="1076"/>
          <ac:picMkLst>
            <pc:docMk/>
            <pc:sldMk cId="3557172394" sldId="330"/>
            <ac:picMk id="15" creationId="{90697BCF-C5ED-E1AC-07A1-86F13B34F077}"/>
          </ac:picMkLst>
        </pc:picChg>
        <pc:picChg chg="add mod">
          <ac:chgData name="Kristy Sakano" userId="33f78047d3986c6e" providerId="LiveId" clId="{246BDC20-F3D4-4283-87C8-A4B5ED256796}" dt="2024-11-14T21:41:10.108" v="24035" actId="1076"/>
          <ac:picMkLst>
            <pc:docMk/>
            <pc:sldMk cId="3557172394" sldId="330"/>
            <ac:picMk id="16" creationId="{88B675AB-7CA5-47F1-AB72-1DE1EA977D20}"/>
          </ac:picMkLst>
        </pc:picChg>
        <pc:cxnChg chg="add mod">
          <ac:chgData name="Kristy Sakano" userId="33f78047d3986c6e" providerId="LiveId" clId="{246BDC20-F3D4-4283-87C8-A4B5ED256796}" dt="2024-11-14T21:40:57.250" v="24008"/>
          <ac:cxnSpMkLst>
            <pc:docMk/>
            <pc:sldMk cId="3557172394" sldId="330"/>
            <ac:cxnSpMk id="17" creationId="{261B2F70-2233-79F7-E476-D16F1D9D170C}"/>
          </ac:cxnSpMkLst>
        </pc:cxnChg>
        <pc:cxnChg chg="add del mod">
          <ac:chgData name="Kristy Sakano" userId="33f78047d3986c6e" providerId="LiveId" clId="{246BDC20-F3D4-4283-87C8-A4B5ED256796}" dt="2024-11-14T21:42:13.663" v="24201" actId="478"/>
          <ac:cxnSpMkLst>
            <pc:docMk/>
            <pc:sldMk cId="3557172394" sldId="330"/>
            <ac:cxnSpMk id="18" creationId="{4092EE14-BB98-D2D7-37C8-9409BE6E08BA}"/>
          </ac:cxnSpMkLst>
        </pc:cxnChg>
        <pc:cxnChg chg="add mod">
          <ac:chgData name="Kristy Sakano" userId="33f78047d3986c6e" providerId="LiveId" clId="{246BDC20-F3D4-4283-87C8-A4B5ED256796}" dt="2024-11-14T21:42:44.193" v="24204" actId="208"/>
          <ac:cxnSpMkLst>
            <pc:docMk/>
            <pc:sldMk cId="3557172394" sldId="330"/>
            <ac:cxnSpMk id="20" creationId="{5EAA2046-516C-E163-AA09-8E25F915D338}"/>
          </ac:cxnSpMkLst>
        </pc:cxnChg>
      </pc:sldChg>
      <pc:sldChg chg="addSp delSp modSp add mod modAnim modNotesTx">
        <pc:chgData name="Kristy Sakano" userId="33f78047d3986c6e" providerId="LiveId" clId="{246BDC20-F3D4-4283-87C8-A4B5ED256796}" dt="2024-11-14T21:38:51.954" v="23814" actId="20577"/>
        <pc:sldMkLst>
          <pc:docMk/>
          <pc:sldMk cId="1969159433" sldId="331"/>
        </pc:sldMkLst>
        <pc:spChg chg="mod">
          <ac:chgData name="Kristy Sakano" userId="33f78047d3986c6e" providerId="LiveId" clId="{246BDC20-F3D4-4283-87C8-A4B5ED256796}" dt="2024-11-14T15:18:40.271" v="19039" actId="1076"/>
          <ac:spMkLst>
            <pc:docMk/>
            <pc:sldMk cId="1969159433" sldId="331"/>
            <ac:spMk id="2" creationId="{23C48267-3A91-20BC-8783-0A1CCF8E7AA0}"/>
          </ac:spMkLst>
        </pc:spChg>
        <pc:spChg chg="add mod">
          <ac:chgData name="Kristy Sakano" userId="33f78047d3986c6e" providerId="LiveId" clId="{246BDC20-F3D4-4283-87C8-A4B5ED256796}" dt="2024-11-14T14:34:16.592" v="15672"/>
          <ac:spMkLst>
            <pc:docMk/>
            <pc:sldMk cId="1969159433" sldId="331"/>
            <ac:spMk id="3" creationId="{53281788-0085-723A-674B-48DE5CEBA3F9}"/>
          </ac:spMkLst>
        </pc:spChg>
        <pc:spChg chg="del mod">
          <ac:chgData name="Kristy Sakano" userId="33f78047d3986c6e" providerId="LiveId" clId="{246BDC20-F3D4-4283-87C8-A4B5ED256796}" dt="2024-11-14T15:25:39.187" v="19202"/>
          <ac:spMkLst>
            <pc:docMk/>
            <pc:sldMk cId="1969159433" sldId="331"/>
            <ac:spMk id="4" creationId="{D6BA9DF1-3481-69BC-3BC8-4531F62CA0E9}"/>
          </ac:spMkLst>
        </pc:spChg>
        <pc:spChg chg="add mod">
          <ac:chgData name="Kristy Sakano" userId="33f78047d3986c6e" providerId="LiveId" clId="{246BDC20-F3D4-4283-87C8-A4B5ED256796}" dt="2024-11-14T15:19:12.201" v="19187"/>
          <ac:spMkLst>
            <pc:docMk/>
            <pc:sldMk cId="1969159433" sldId="331"/>
            <ac:spMk id="5" creationId="{DA95118E-6F8E-D49D-109F-391A2787EDC0}"/>
          </ac:spMkLst>
        </pc:spChg>
        <pc:spChg chg="add mod">
          <ac:chgData name="Kristy Sakano" userId="33f78047d3986c6e" providerId="LiveId" clId="{246BDC20-F3D4-4283-87C8-A4B5ED256796}" dt="2024-11-14T15:19:12.201" v="19187"/>
          <ac:spMkLst>
            <pc:docMk/>
            <pc:sldMk cId="1969159433" sldId="331"/>
            <ac:spMk id="6" creationId="{3CC8CF70-D088-0E06-2E47-7348E5624F79}"/>
          </ac:spMkLst>
        </pc:spChg>
        <pc:spChg chg="mod">
          <ac:chgData name="Kristy Sakano" userId="33f78047d3986c6e" providerId="LiveId" clId="{246BDC20-F3D4-4283-87C8-A4B5ED256796}" dt="2024-11-14T15:43:17.009" v="20788" actId="2711"/>
          <ac:spMkLst>
            <pc:docMk/>
            <pc:sldMk cId="1969159433" sldId="331"/>
            <ac:spMk id="8" creationId="{4CFF60E0-F65C-9252-4F36-5D65BC8E2CD8}"/>
          </ac:spMkLst>
        </pc:spChg>
        <pc:spChg chg="mod">
          <ac:chgData name="Kristy Sakano" userId="33f78047d3986c6e" providerId="LiveId" clId="{246BDC20-F3D4-4283-87C8-A4B5ED256796}" dt="2024-11-14T15:29:22.152" v="19612" actId="20577"/>
          <ac:spMkLst>
            <pc:docMk/>
            <pc:sldMk cId="1969159433" sldId="331"/>
            <ac:spMk id="9" creationId="{23C779E5-F8E9-5754-DA9A-DC0E14A3ECDC}"/>
          </ac:spMkLst>
        </pc:spChg>
        <pc:spChg chg="del">
          <ac:chgData name="Kristy Sakano" userId="33f78047d3986c6e" providerId="LiveId" clId="{246BDC20-F3D4-4283-87C8-A4B5ED256796}" dt="2024-11-14T15:19:11.805" v="19186" actId="478"/>
          <ac:spMkLst>
            <pc:docMk/>
            <pc:sldMk cId="1969159433" sldId="331"/>
            <ac:spMk id="10" creationId="{309ED51C-9FDC-3CA9-6E60-E32FEA39EB68}"/>
          </ac:spMkLst>
        </pc:spChg>
        <pc:spChg chg="del">
          <ac:chgData name="Kristy Sakano" userId="33f78047d3986c6e" providerId="LiveId" clId="{246BDC20-F3D4-4283-87C8-A4B5ED256796}" dt="2024-11-14T15:19:10.171" v="19185" actId="478"/>
          <ac:spMkLst>
            <pc:docMk/>
            <pc:sldMk cId="1969159433" sldId="331"/>
            <ac:spMk id="11" creationId="{ADF9F665-B75D-2FA3-2A09-82D5B5993F13}"/>
          </ac:spMkLst>
        </pc:spChg>
        <pc:spChg chg="mod">
          <ac:chgData name="Kristy Sakano" userId="33f78047d3986c6e" providerId="LiveId" clId="{246BDC20-F3D4-4283-87C8-A4B5ED256796}" dt="2024-11-14T15:43:22.748" v="20789" actId="2711"/>
          <ac:spMkLst>
            <pc:docMk/>
            <pc:sldMk cId="1969159433" sldId="331"/>
            <ac:spMk id="13" creationId="{2F03EA91-5E50-78C2-556F-B80EF74885A6}"/>
          </ac:spMkLst>
        </pc:spChg>
        <pc:spChg chg="mod">
          <ac:chgData name="Kristy Sakano" userId="33f78047d3986c6e" providerId="LiveId" clId="{246BDC20-F3D4-4283-87C8-A4B5ED256796}" dt="2024-11-14T15:28:37.846" v="19456" actId="20577"/>
          <ac:spMkLst>
            <pc:docMk/>
            <pc:sldMk cId="1969159433" sldId="331"/>
            <ac:spMk id="14" creationId="{B0C326A1-CABE-100A-8266-B1CA2F74D431}"/>
          </ac:spMkLst>
        </pc:spChg>
        <pc:spChg chg="mod">
          <ac:chgData name="Kristy Sakano" userId="33f78047d3986c6e" providerId="LiveId" clId="{246BDC20-F3D4-4283-87C8-A4B5ED256796}" dt="2024-11-14T15:43:31.702" v="20792" actId="2711"/>
          <ac:spMkLst>
            <pc:docMk/>
            <pc:sldMk cId="1969159433" sldId="331"/>
            <ac:spMk id="16" creationId="{4AA952EC-64AA-3283-1D43-9D050C1D2DF6}"/>
          </ac:spMkLst>
        </pc:spChg>
        <pc:spChg chg="mod">
          <ac:chgData name="Kristy Sakano" userId="33f78047d3986c6e" providerId="LiveId" clId="{246BDC20-F3D4-4283-87C8-A4B5ED256796}" dt="2024-11-14T15:26:56.596" v="19216" actId="20577"/>
          <ac:spMkLst>
            <pc:docMk/>
            <pc:sldMk cId="1969159433" sldId="331"/>
            <ac:spMk id="17" creationId="{A0E02BA6-0D52-5664-003C-EAABCA553A25}"/>
          </ac:spMkLst>
        </pc:spChg>
        <pc:spChg chg="mod">
          <ac:chgData name="Kristy Sakano" userId="33f78047d3986c6e" providerId="LiveId" clId="{246BDC20-F3D4-4283-87C8-A4B5ED256796}" dt="2024-11-14T15:26:39.848" v="19203"/>
          <ac:spMkLst>
            <pc:docMk/>
            <pc:sldMk cId="1969159433" sldId="331"/>
            <ac:spMk id="19" creationId="{ECC231EA-6C4D-FCC9-F186-FFF05666D0E4}"/>
          </ac:spMkLst>
        </pc:spChg>
        <pc:spChg chg="mod">
          <ac:chgData name="Kristy Sakano" userId="33f78047d3986c6e" providerId="LiveId" clId="{246BDC20-F3D4-4283-87C8-A4B5ED256796}" dt="2024-11-14T15:26:39.848" v="19203"/>
          <ac:spMkLst>
            <pc:docMk/>
            <pc:sldMk cId="1969159433" sldId="331"/>
            <ac:spMk id="20" creationId="{059C3BBD-7108-A85B-9927-AF3B0B308F3D}"/>
          </ac:spMkLst>
        </pc:spChg>
        <pc:spChg chg="del">
          <ac:chgData name="Kristy Sakano" userId="33f78047d3986c6e" providerId="LiveId" clId="{246BDC20-F3D4-4283-87C8-A4B5ED256796}" dt="2024-11-14T14:34:16.280" v="15671" actId="478"/>
          <ac:spMkLst>
            <pc:docMk/>
            <pc:sldMk cId="1969159433" sldId="331"/>
            <ac:spMk id="22" creationId="{CF70AA44-8402-131A-E368-AD15400C83C9}"/>
          </ac:spMkLst>
        </pc:spChg>
        <pc:spChg chg="mod">
          <ac:chgData name="Kristy Sakano" userId="33f78047d3986c6e" providerId="LiveId" clId="{246BDC20-F3D4-4283-87C8-A4B5ED256796}" dt="2024-11-14T15:26:39.848" v="19203"/>
          <ac:spMkLst>
            <pc:docMk/>
            <pc:sldMk cId="1969159433" sldId="331"/>
            <ac:spMk id="23" creationId="{B796C17A-C95F-8C83-E8E3-57A561939BD9}"/>
          </ac:spMkLst>
        </pc:spChg>
        <pc:spChg chg="mod">
          <ac:chgData name="Kristy Sakano" userId="33f78047d3986c6e" providerId="LiveId" clId="{246BDC20-F3D4-4283-87C8-A4B5ED256796}" dt="2024-11-14T15:26:39.848" v="19203"/>
          <ac:spMkLst>
            <pc:docMk/>
            <pc:sldMk cId="1969159433" sldId="331"/>
            <ac:spMk id="24" creationId="{D3597422-45C8-5A9C-FD02-2F56FE21BF32}"/>
          </ac:spMkLst>
        </pc:spChg>
        <pc:spChg chg="mod">
          <ac:chgData name="Kristy Sakano" userId="33f78047d3986c6e" providerId="LiveId" clId="{246BDC20-F3D4-4283-87C8-A4B5ED256796}" dt="2024-11-14T15:26:39.848" v="19203"/>
          <ac:spMkLst>
            <pc:docMk/>
            <pc:sldMk cId="1969159433" sldId="331"/>
            <ac:spMk id="26" creationId="{C01C37DD-846F-E719-2101-A622AE2DC251}"/>
          </ac:spMkLst>
        </pc:spChg>
        <pc:spChg chg="mod">
          <ac:chgData name="Kristy Sakano" userId="33f78047d3986c6e" providerId="LiveId" clId="{246BDC20-F3D4-4283-87C8-A4B5ED256796}" dt="2024-11-14T15:26:39.848" v="19203"/>
          <ac:spMkLst>
            <pc:docMk/>
            <pc:sldMk cId="1969159433" sldId="331"/>
            <ac:spMk id="27" creationId="{F423AB5D-DD24-AF10-A23E-0F96AB0EEDEA}"/>
          </ac:spMkLst>
        </pc:spChg>
        <pc:spChg chg="add mod">
          <ac:chgData name="Kristy Sakano" userId="33f78047d3986c6e" providerId="LiveId" clId="{246BDC20-F3D4-4283-87C8-A4B5ED256796}" dt="2024-11-14T15:38:13.724" v="20770" actId="164"/>
          <ac:spMkLst>
            <pc:docMk/>
            <pc:sldMk cId="1969159433" sldId="331"/>
            <ac:spMk id="28" creationId="{A3838174-DCA5-1DEC-8EFB-175AB0A1CEF9}"/>
          </ac:spMkLst>
        </pc:spChg>
        <pc:spChg chg="add mod">
          <ac:chgData name="Kristy Sakano" userId="33f78047d3986c6e" providerId="LiveId" clId="{246BDC20-F3D4-4283-87C8-A4B5ED256796}" dt="2024-11-14T15:36:56.492" v="20761" actId="1076"/>
          <ac:spMkLst>
            <pc:docMk/>
            <pc:sldMk cId="1969159433" sldId="331"/>
            <ac:spMk id="29" creationId="{065D33B4-5FE9-006B-E99C-B254B0FB4C00}"/>
          </ac:spMkLst>
        </pc:spChg>
        <pc:spChg chg="mod">
          <ac:chgData name="Kristy Sakano" userId="33f78047d3986c6e" providerId="LiveId" clId="{246BDC20-F3D4-4283-87C8-A4B5ED256796}" dt="2024-11-14T15:26:39.848" v="19203"/>
          <ac:spMkLst>
            <pc:docMk/>
            <pc:sldMk cId="1969159433" sldId="331"/>
            <ac:spMk id="31" creationId="{9D877D0E-AD2C-9E04-A76F-70946BD9FE5D}"/>
          </ac:spMkLst>
        </pc:spChg>
        <pc:spChg chg="mod">
          <ac:chgData name="Kristy Sakano" userId="33f78047d3986c6e" providerId="LiveId" clId="{246BDC20-F3D4-4283-87C8-A4B5ED256796}" dt="2024-11-14T15:26:39.848" v="19203"/>
          <ac:spMkLst>
            <pc:docMk/>
            <pc:sldMk cId="1969159433" sldId="331"/>
            <ac:spMk id="33" creationId="{6974D313-EFC7-0641-FE64-DF433D3986F4}"/>
          </ac:spMkLst>
        </pc:spChg>
        <pc:spChg chg="mod">
          <ac:chgData name="Kristy Sakano" userId="33f78047d3986c6e" providerId="LiveId" clId="{246BDC20-F3D4-4283-87C8-A4B5ED256796}" dt="2024-11-14T15:26:39.848" v="19203"/>
          <ac:spMkLst>
            <pc:docMk/>
            <pc:sldMk cId="1969159433" sldId="331"/>
            <ac:spMk id="34" creationId="{A4D48079-0449-F207-7942-F20144C30C65}"/>
          </ac:spMkLst>
        </pc:spChg>
        <pc:spChg chg="add mod">
          <ac:chgData name="Kristy Sakano" userId="33f78047d3986c6e" providerId="LiveId" clId="{246BDC20-F3D4-4283-87C8-A4B5ED256796}" dt="2024-11-14T15:38:13.724" v="20770" actId="164"/>
          <ac:spMkLst>
            <pc:docMk/>
            <pc:sldMk cId="1969159433" sldId="331"/>
            <ac:spMk id="35" creationId="{0D1EEC87-CE34-E7C5-DDE7-DCD9BB81CF05}"/>
          </ac:spMkLst>
        </pc:spChg>
        <pc:spChg chg="mod">
          <ac:chgData name="Kristy Sakano" userId="33f78047d3986c6e" providerId="LiveId" clId="{246BDC20-F3D4-4283-87C8-A4B5ED256796}" dt="2024-11-14T15:26:39.848" v="19203"/>
          <ac:spMkLst>
            <pc:docMk/>
            <pc:sldMk cId="1969159433" sldId="331"/>
            <ac:spMk id="37" creationId="{B3811839-A839-10C9-D1FA-26F06C67712E}"/>
          </ac:spMkLst>
        </pc:spChg>
        <pc:spChg chg="mod">
          <ac:chgData name="Kristy Sakano" userId="33f78047d3986c6e" providerId="LiveId" clId="{246BDC20-F3D4-4283-87C8-A4B5ED256796}" dt="2024-11-14T15:26:39.848" v="19203"/>
          <ac:spMkLst>
            <pc:docMk/>
            <pc:sldMk cId="1969159433" sldId="331"/>
            <ac:spMk id="38" creationId="{6A85C888-DD7F-BCD8-215D-16F9BC646B58}"/>
          </ac:spMkLst>
        </pc:spChg>
        <pc:spChg chg="add mod ord">
          <ac:chgData name="Kristy Sakano" userId="33f78047d3986c6e" providerId="LiveId" clId="{246BDC20-F3D4-4283-87C8-A4B5ED256796}" dt="2024-11-14T15:30:24.565" v="19659" actId="167"/>
          <ac:spMkLst>
            <pc:docMk/>
            <pc:sldMk cId="1969159433" sldId="331"/>
            <ac:spMk id="39" creationId="{F14EC0C8-3470-CC29-8CC6-2E0A060673A9}"/>
          </ac:spMkLst>
        </pc:spChg>
        <pc:grpChg chg="add mod">
          <ac:chgData name="Kristy Sakano" userId="33f78047d3986c6e" providerId="LiveId" clId="{246BDC20-F3D4-4283-87C8-A4B5ED256796}" dt="2024-11-14T15:26:39.848" v="19203"/>
          <ac:grpSpMkLst>
            <pc:docMk/>
            <pc:sldMk cId="1969159433" sldId="331"/>
            <ac:grpSpMk id="7" creationId="{5654FD7F-6A06-A939-2869-E9ED2D832B82}"/>
          </ac:grpSpMkLst>
        </pc:grpChg>
        <pc:grpChg chg="add mod">
          <ac:chgData name="Kristy Sakano" userId="33f78047d3986c6e" providerId="LiveId" clId="{246BDC20-F3D4-4283-87C8-A4B5ED256796}" dt="2024-11-14T15:26:39.848" v="19203"/>
          <ac:grpSpMkLst>
            <pc:docMk/>
            <pc:sldMk cId="1969159433" sldId="331"/>
            <ac:grpSpMk id="12" creationId="{272F9AAE-52AC-2E1C-E835-490314DDDEF6}"/>
          </ac:grpSpMkLst>
        </pc:grpChg>
        <pc:grpChg chg="add mod">
          <ac:chgData name="Kristy Sakano" userId="33f78047d3986c6e" providerId="LiveId" clId="{246BDC20-F3D4-4283-87C8-A4B5ED256796}" dt="2024-11-14T15:26:39.848" v="19203"/>
          <ac:grpSpMkLst>
            <pc:docMk/>
            <pc:sldMk cId="1969159433" sldId="331"/>
            <ac:grpSpMk id="15" creationId="{CDE01BC1-5A64-6B5A-357E-A3970A69D4D5}"/>
          </ac:grpSpMkLst>
        </pc:grpChg>
        <pc:grpChg chg="add mod">
          <ac:chgData name="Kristy Sakano" userId="33f78047d3986c6e" providerId="LiveId" clId="{246BDC20-F3D4-4283-87C8-A4B5ED256796}" dt="2024-11-14T15:26:39.848" v="19203"/>
          <ac:grpSpMkLst>
            <pc:docMk/>
            <pc:sldMk cId="1969159433" sldId="331"/>
            <ac:grpSpMk id="18" creationId="{359C1D1A-48B8-7297-863B-97DBB45F29CF}"/>
          </ac:grpSpMkLst>
        </pc:grpChg>
        <pc:grpChg chg="add mod">
          <ac:chgData name="Kristy Sakano" userId="33f78047d3986c6e" providerId="LiveId" clId="{246BDC20-F3D4-4283-87C8-A4B5ED256796}" dt="2024-11-14T15:26:39.848" v="19203"/>
          <ac:grpSpMkLst>
            <pc:docMk/>
            <pc:sldMk cId="1969159433" sldId="331"/>
            <ac:grpSpMk id="21" creationId="{FF77FA03-7658-C7FA-EE24-CA1F7E4F4674}"/>
          </ac:grpSpMkLst>
        </pc:grpChg>
        <pc:grpChg chg="add mod">
          <ac:chgData name="Kristy Sakano" userId="33f78047d3986c6e" providerId="LiveId" clId="{246BDC20-F3D4-4283-87C8-A4B5ED256796}" dt="2024-11-14T15:26:39.848" v="19203"/>
          <ac:grpSpMkLst>
            <pc:docMk/>
            <pc:sldMk cId="1969159433" sldId="331"/>
            <ac:grpSpMk id="25" creationId="{53A1EE87-F44B-AAE4-EEDA-657FD78EC7DD}"/>
          </ac:grpSpMkLst>
        </pc:grpChg>
        <pc:grpChg chg="add mod">
          <ac:chgData name="Kristy Sakano" userId="33f78047d3986c6e" providerId="LiveId" clId="{246BDC20-F3D4-4283-87C8-A4B5ED256796}" dt="2024-11-14T15:37:42.387" v="20766" actId="1076"/>
          <ac:grpSpMkLst>
            <pc:docMk/>
            <pc:sldMk cId="1969159433" sldId="331"/>
            <ac:grpSpMk id="30" creationId="{7F644C36-378B-0B28-560B-AD802E3174CC}"/>
          </ac:grpSpMkLst>
        </pc:grpChg>
        <pc:grpChg chg="mod">
          <ac:chgData name="Kristy Sakano" userId="33f78047d3986c6e" providerId="LiveId" clId="{246BDC20-F3D4-4283-87C8-A4B5ED256796}" dt="2024-11-14T15:26:39.848" v="19203"/>
          <ac:grpSpMkLst>
            <pc:docMk/>
            <pc:sldMk cId="1969159433" sldId="331"/>
            <ac:grpSpMk id="32" creationId="{C27F725F-E018-9B13-1BC1-99EFB3945A05}"/>
          </ac:grpSpMkLst>
        </pc:grpChg>
        <pc:grpChg chg="add mod">
          <ac:chgData name="Kristy Sakano" userId="33f78047d3986c6e" providerId="LiveId" clId="{246BDC20-F3D4-4283-87C8-A4B5ED256796}" dt="2024-11-14T15:37:09.920" v="20763" actId="1076"/>
          <ac:grpSpMkLst>
            <pc:docMk/>
            <pc:sldMk cId="1969159433" sldId="331"/>
            <ac:grpSpMk id="36" creationId="{9F122F4A-B333-65A0-39AF-956BA83EDAE0}"/>
          </ac:grpSpMkLst>
        </pc:grpChg>
        <pc:grpChg chg="add mod">
          <ac:chgData name="Kristy Sakano" userId="33f78047d3986c6e" providerId="LiveId" clId="{246BDC20-F3D4-4283-87C8-A4B5ED256796}" dt="2024-11-14T15:38:13.724" v="20770" actId="164"/>
          <ac:grpSpMkLst>
            <pc:docMk/>
            <pc:sldMk cId="1969159433" sldId="331"/>
            <ac:grpSpMk id="40" creationId="{849EEF4B-35AB-5847-8CE8-665777BD70BB}"/>
          </ac:grpSpMkLst>
        </pc:grpChg>
      </pc:sldChg>
      <pc:sldChg chg="addSp delSp modSp add mod modAnim modNotesTx">
        <pc:chgData name="Kristy Sakano" userId="33f78047d3986c6e" providerId="LiveId" clId="{246BDC20-F3D4-4283-87C8-A4B5ED256796}" dt="2024-11-14T14:33:09.276" v="15644"/>
        <pc:sldMkLst>
          <pc:docMk/>
          <pc:sldMk cId="915804194" sldId="332"/>
        </pc:sldMkLst>
        <pc:spChg chg="add mod">
          <ac:chgData name="Kristy Sakano" userId="33f78047d3986c6e" providerId="LiveId" clId="{246BDC20-F3D4-4283-87C8-A4B5ED256796}" dt="2024-11-13T17:54:36.702" v="4997" actId="1076"/>
          <ac:spMkLst>
            <pc:docMk/>
            <pc:sldMk cId="915804194" sldId="332"/>
            <ac:spMk id="12" creationId="{D50D65A0-2D46-9574-C902-0E7BE7F9D59E}"/>
          </ac:spMkLst>
        </pc:spChg>
        <pc:spChg chg="del">
          <ac:chgData name="Kristy Sakano" userId="33f78047d3986c6e" providerId="LiveId" clId="{246BDC20-F3D4-4283-87C8-A4B5ED256796}" dt="2024-11-13T18:13:00.660" v="6792" actId="478"/>
          <ac:spMkLst>
            <pc:docMk/>
            <pc:sldMk cId="915804194" sldId="332"/>
            <ac:spMk id="13" creationId="{6B8F712C-998A-35B2-BA95-8345AEB8A02E}"/>
          </ac:spMkLst>
        </pc:spChg>
        <pc:spChg chg="del">
          <ac:chgData name="Kristy Sakano" userId="33f78047d3986c6e" providerId="LiveId" clId="{246BDC20-F3D4-4283-87C8-A4B5ED256796}" dt="2024-11-13T18:13:00.660" v="6792" actId="478"/>
          <ac:spMkLst>
            <pc:docMk/>
            <pc:sldMk cId="915804194" sldId="332"/>
            <ac:spMk id="18" creationId="{1D63ADE4-8C3A-6CAE-51C6-8A196596C6AA}"/>
          </ac:spMkLst>
        </pc:spChg>
        <pc:spChg chg="del">
          <ac:chgData name="Kristy Sakano" userId="33f78047d3986c6e" providerId="LiveId" clId="{246BDC20-F3D4-4283-87C8-A4B5ED256796}" dt="2024-11-13T18:13:00.660" v="6792" actId="478"/>
          <ac:spMkLst>
            <pc:docMk/>
            <pc:sldMk cId="915804194" sldId="332"/>
            <ac:spMk id="19" creationId="{D6E614A4-AE8C-8541-277C-3221FBC0A28B}"/>
          </ac:spMkLst>
        </pc:spChg>
        <pc:spChg chg="del">
          <ac:chgData name="Kristy Sakano" userId="33f78047d3986c6e" providerId="LiveId" clId="{246BDC20-F3D4-4283-87C8-A4B5ED256796}" dt="2024-11-14T14:33:08.965" v="15643" actId="478"/>
          <ac:spMkLst>
            <pc:docMk/>
            <pc:sldMk cId="915804194" sldId="332"/>
            <ac:spMk id="22" creationId="{1A72AE51-F120-F7E6-CD7F-95A9E9F49B39}"/>
          </ac:spMkLst>
        </pc:spChg>
        <pc:spChg chg="add mod">
          <ac:chgData name="Kristy Sakano" userId="33f78047d3986c6e" providerId="LiveId" clId="{246BDC20-F3D4-4283-87C8-A4B5ED256796}" dt="2024-11-13T17:57:20.944" v="5067" actId="164"/>
          <ac:spMkLst>
            <pc:docMk/>
            <pc:sldMk cId="915804194" sldId="332"/>
            <ac:spMk id="23" creationId="{B75E3FC1-A5D3-AC78-AD4A-F1D86C74C442}"/>
          </ac:spMkLst>
        </pc:spChg>
        <pc:spChg chg="add mod">
          <ac:chgData name="Kristy Sakano" userId="33f78047d3986c6e" providerId="LiveId" clId="{246BDC20-F3D4-4283-87C8-A4B5ED256796}" dt="2024-11-13T17:41:59.533" v="4882" actId="1076"/>
          <ac:spMkLst>
            <pc:docMk/>
            <pc:sldMk cId="915804194" sldId="332"/>
            <ac:spMk id="25" creationId="{EC8848D1-1C84-1815-6264-B98239E2BBEA}"/>
          </ac:spMkLst>
        </pc:spChg>
        <pc:spChg chg="add mod">
          <ac:chgData name="Kristy Sakano" userId="33f78047d3986c6e" providerId="LiveId" clId="{246BDC20-F3D4-4283-87C8-A4B5ED256796}" dt="2024-11-13T18:01:00.069" v="5815" actId="113"/>
          <ac:spMkLst>
            <pc:docMk/>
            <pc:sldMk cId="915804194" sldId="332"/>
            <ac:spMk id="26" creationId="{7CEE8CBB-72BF-BA05-5B75-EA998F41DEC8}"/>
          </ac:spMkLst>
        </pc:spChg>
        <pc:spChg chg="add mod">
          <ac:chgData name="Kristy Sakano" userId="33f78047d3986c6e" providerId="LiveId" clId="{246BDC20-F3D4-4283-87C8-A4B5ED256796}" dt="2024-11-13T18:02:03.586" v="6016" actId="1076"/>
          <ac:spMkLst>
            <pc:docMk/>
            <pc:sldMk cId="915804194" sldId="332"/>
            <ac:spMk id="27" creationId="{A18CF9D6-8493-D751-D525-7BA4C0E18FAB}"/>
          </ac:spMkLst>
        </pc:spChg>
        <pc:spChg chg="add mod">
          <ac:chgData name="Kristy Sakano" userId="33f78047d3986c6e" providerId="LiveId" clId="{246BDC20-F3D4-4283-87C8-A4B5ED256796}" dt="2024-11-13T18:13:01.072" v="6793"/>
          <ac:spMkLst>
            <pc:docMk/>
            <pc:sldMk cId="915804194" sldId="332"/>
            <ac:spMk id="28" creationId="{F6F0B8F4-67C6-47F9-E4A5-7E921AA5D161}"/>
          </ac:spMkLst>
        </pc:spChg>
        <pc:spChg chg="add mod">
          <ac:chgData name="Kristy Sakano" userId="33f78047d3986c6e" providerId="LiveId" clId="{246BDC20-F3D4-4283-87C8-A4B5ED256796}" dt="2024-11-13T18:13:01.072" v="6793"/>
          <ac:spMkLst>
            <pc:docMk/>
            <pc:sldMk cId="915804194" sldId="332"/>
            <ac:spMk id="29" creationId="{62CE2CF8-7E01-9C27-3C49-06B93D187EF3}"/>
          </ac:spMkLst>
        </pc:spChg>
        <pc:spChg chg="add mod">
          <ac:chgData name="Kristy Sakano" userId="33f78047d3986c6e" providerId="LiveId" clId="{246BDC20-F3D4-4283-87C8-A4B5ED256796}" dt="2024-11-13T18:13:01.072" v="6793"/>
          <ac:spMkLst>
            <pc:docMk/>
            <pc:sldMk cId="915804194" sldId="332"/>
            <ac:spMk id="30" creationId="{09759786-54AA-5EBF-5F19-96281EF9B94A}"/>
          </ac:spMkLst>
        </pc:spChg>
        <pc:spChg chg="add mod">
          <ac:chgData name="Kristy Sakano" userId="33f78047d3986c6e" providerId="LiveId" clId="{246BDC20-F3D4-4283-87C8-A4B5ED256796}" dt="2024-11-14T14:33:09.276" v="15644"/>
          <ac:spMkLst>
            <pc:docMk/>
            <pc:sldMk cId="915804194" sldId="332"/>
            <ac:spMk id="31" creationId="{1577BBB3-26EA-3F89-AD35-5A1E3BD28F20}"/>
          </ac:spMkLst>
        </pc:spChg>
        <pc:grpChg chg="add del mod">
          <ac:chgData name="Kristy Sakano" userId="33f78047d3986c6e" providerId="LiveId" clId="{246BDC20-F3D4-4283-87C8-A4B5ED256796}" dt="2024-11-13T17:41:31.425" v="4854" actId="478"/>
          <ac:grpSpMkLst>
            <pc:docMk/>
            <pc:sldMk cId="915804194" sldId="332"/>
            <ac:grpSpMk id="6" creationId="{D169E0A6-F91D-3543-3699-59EBFB8E07E9}"/>
          </ac:grpSpMkLst>
        </pc:grpChg>
        <pc:grpChg chg="add del mod">
          <ac:chgData name="Kristy Sakano" userId="33f78047d3986c6e" providerId="LiveId" clId="{246BDC20-F3D4-4283-87C8-A4B5ED256796}" dt="2024-11-13T17:55:27.436" v="5001" actId="478"/>
          <ac:grpSpMkLst>
            <pc:docMk/>
            <pc:sldMk cId="915804194" sldId="332"/>
            <ac:grpSpMk id="7" creationId="{BB3B60C9-723A-6A1A-B694-2C74F3494EC2}"/>
          </ac:grpSpMkLst>
        </pc:grpChg>
        <pc:grpChg chg="add mod">
          <ac:chgData name="Kristy Sakano" userId="33f78047d3986c6e" providerId="LiveId" clId="{246BDC20-F3D4-4283-87C8-A4B5ED256796}" dt="2024-11-13T17:57:20.944" v="5067" actId="164"/>
          <ac:grpSpMkLst>
            <pc:docMk/>
            <pc:sldMk cId="915804194" sldId="332"/>
            <ac:grpSpMk id="24" creationId="{2C331D7E-C7B3-B997-244D-7237FD8D5E7B}"/>
          </ac:grpSpMkLst>
        </pc:grpChg>
        <pc:picChg chg="add del mod">
          <ac:chgData name="Kristy Sakano" userId="33f78047d3986c6e" providerId="LiveId" clId="{246BDC20-F3D4-4283-87C8-A4B5ED256796}" dt="2024-11-13T17:41:13.215" v="4851" actId="478"/>
          <ac:picMkLst>
            <pc:docMk/>
            <pc:sldMk cId="915804194" sldId="332"/>
            <ac:picMk id="3" creationId="{874F97EB-EE6B-A450-D70C-5F494AA060EE}"/>
          </ac:picMkLst>
        </pc:picChg>
        <pc:picChg chg="add mod">
          <ac:chgData name="Kristy Sakano" userId="33f78047d3986c6e" providerId="LiveId" clId="{246BDC20-F3D4-4283-87C8-A4B5ED256796}" dt="2024-11-13T17:40:55.097" v="4843" actId="164"/>
          <ac:picMkLst>
            <pc:docMk/>
            <pc:sldMk cId="915804194" sldId="332"/>
            <ac:picMk id="4" creationId="{257469DD-2983-05E8-6C75-BC9622FB06CB}"/>
          </ac:picMkLst>
        </pc:picChg>
        <pc:picChg chg="add mod">
          <ac:chgData name="Kristy Sakano" userId="33f78047d3986c6e" providerId="LiveId" clId="{246BDC20-F3D4-4283-87C8-A4B5ED256796}" dt="2024-11-13T17:40:55.097" v="4843" actId="164"/>
          <ac:picMkLst>
            <pc:docMk/>
            <pc:sldMk cId="915804194" sldId="332"/>
            <ac:picMk id="5" creationId="{190C2180-D86B-0027-4205-2EDE71E6BF6D}"/>
          </ac:picMkLst>
        </pc:picChg>
        <pc:picChg chg="mod">
          <ac:chgData name="Kristy Sakano" userId="33f78047d3986c6e" providerId="LiveId" clId="{246BDC20-F3D4-4283-87C8-A4B5ED256796}" dt="2024-11-13T17:41:31.772" v="4855"/>
          <ac:picMkLst>
            <pc:docMk/>
            <pc:sldMk cId="915804194" sldId="332"/>
            <ac:picMk id="8" creationId="{E4314622-BD78-1ED6-596E-8BC594B1507B}"/>
          </ac:picMkLst>
        </pc:picChg>
        <pc:picChg chg="mod">
          <ac:chgData name="Kristy Sakano" userId="33f78047d3986c6e" providerId="LiveId" clId="{246BDC20-F3D4-4283-87C8-A4B5ED256796}" dt="2024-11-13T17:41:31.772" v="4855"/>
          <ac:picMkLst>
            <pc:docMk/>
            <pc:sldMk cId="915804194" sldId="332"/>
            <ac:picMk id="9" creationId="{90717C7E-6040-C41F-7046-9C0F6B7867AB}"/>
          </ac:picMkLst>
        </pc:picChg>
        <pc:picChg chg="add mod">
          <ac:chgData name="Kristy Sakano" userId="33f78047d3986c6e" providerId="LiveId" clId="{246BDC20-F3D4-4283-87C8-A4B5ED256796}" dt="2024-11-13T17:55:30.610" v="5002" actId="1076"/>
          <ac:picMkLst>
            <pc:docMk/>
            <pc:sldMk cId="915804194" sldId="332"/>
            <ac:picMk id="15" creationId="{0144A9B3-84FA-F62E-C9B8-0D6C9E325682}"/>
          </ac:picMkLst>
        </pc:picChg>
        <pc:picChg chg="add mod ord">
          <ac:chgData name="Kristy Sakano" userId="33f78047d3986c6e" providerId="LiveId" clId="{246BDC20-F3D4-4283-87C8-A4B5ED256796}" dt="2024-11-13T17:57:11.760" v="5066" actId="1036"/>
          <ac:picMkLst>
            <pc:docMk/>
            <pc:sldMk cId="915804194" sldId="332"/>
            <ac:picMk id="17" creationId="{E1D97787-DD37-C2D6-1412-C922651A3914}"/>
          </ac:picMkLst>
        </pc:picChg>
        <pc:picChg chg="add mod">
          <ac:chgData name="Kristy Sakano" userId="33f78047d3986c6e" providerId="LiveId" clId="{246BDC20-F3D4-4283-87C8-A4B5ED256796}" dt="2024-11-13T17:57:20.944" v="5067" actId="164"/>
          <ac:picMkLst>
            <pc:docMk/>
            <pc:sldMk cId="915804194" sldId="332"/>
            <ac:picMk id="20" creationId="{E5E5F9CD-7146-CE8D-FC3A-7DA04E3A1C54}"/>
          </ac:picMkLst>
        </pc:picChg>
        <pc:picChg chg="add del mod">
          <ac:chgData name="Kristy Sakano" userId="33f78047d3986c6e" providerId="LiveId" clId="{246BDC20-F3D4-4283-87C8-A4B5ED256796}" dt="2024-11-13T17:40:49.844" v="4841" actId="478"/>
          <ac:picMkLst>
            <pc:docMk/>
            <pc:sldMk cId="915804194" sldId="332"/>
            <ac:picMk id="21" creationId="{EBE8AC8C-AF8D-75DD-983B-70B23AB7F80D}"/>
          </ac:picMkLst>
        </pc:picChg>
        <pc:picChg chg="add del">
          <ac:chgData name="Kristy Sakano" userId="33f78047d3986c6e" providerId="LiveId" clId="{246BDC20-F3D4-4283-87C8-A4B5ED256796}" dt="2024-11-13T17:43:24.450" v="4884" actId="478"/>
          <ac:picMkLst>
            <pc:docMk/>
            <pc:sldMk cId="915804194" sldId="332"/>
            <ac:picMk id="1026" creationId="{285393DD-C02C-C4D8-46A6-71F12CCFFAD3}"/>
          </ac:picMkLst>
        </pc:picChg>
        <pc:picChg chg="add mod">
          <ac:chgData name="Kristy Sakano" userId="33f78047d3986c6e" providerId="LiveId" clId="{246BDC20-F3D4-4283-87C8-A4B5ED256796}" dt="2024-11-13T17:51:02.312" v="4892" actId="1076"/>
          <ac:picMkLst>
            <pc:docMk/>
            <pc:sldMk cId="915804194" sldId="332"/>
            <ac:picMk id="1028" creationId="{F98B7D5B-3CAC-C910-1B77-5CE089586C30}"/>
          </ac:picMkLst>
        </pc:picChg>
      </pc:sldChg>
      <pc:sldChg chg="addSp delSp modSp add mod modAnim modNotesTx">
        <pc:chgData name="Kristy Sakano" userId="33f78047d3986c6e" providerId="LiveId" clId="{246BDC20-F3D4-4283-87C8-A4B5ED256796}" dt="2024-11-14T14:33:13.460" v="15646"/>
        <pc:sldMkLst>
          <pc:docMk/>
          <pc:sldMk cId="522249129" sldId="333"/>
        </pc:sldMkLst>
        <pc:spChg chg="add mod">
          <ac:chgData name="Kristy Sakano" userId="33f78047d3986c6e" providerId="LiveId" clId="{246BDC20-F3D4-4283-87C8-A4B5ED256796}" dt="2024-11-13T18:12:36.571" v="6787" actId="1076"/>
          <ac:spMkLst>
            <pc:docMk/>
            <pc:sldMk cId="522249129" sldId="333"/>
            <ac:spMk id="2" creationId="{0971A20B-E6D6-D948-2635-6BAFE998B63A}"/>
          </ac:spMkLst>
        </pc:spChg>
        <pc:spChg chg="add mod">
          <ac:chgData name="Kristy Sakano" userId="33f78047d3986c6e" providerId="LiveId" clId="{246BDC20-F3D4-4283-87C8-A4B5ED256796}" dt="2024-11-13T18:11:48.383" v="6751" actId="20577"/>
          <ac:spMkLst>
            <pc:docMk/>
            <pc:sldMk cId="522249129" sldId="333"/>
            <ac:spMk id="3" creationId="{580A2F63-2FFC-2555-016E-8825258C2471}"/>
          </ac:spMkLst>
        </pc:spChg>
        <pc:spChg chg="add mod">
          <ac:chgData name="Kristy Sakano" userId="33f78047d3986c6e" providerId="LiveId" clId="{246BDC20-F3D4-4283-87C8-A4B5ED256796}" dt="2024-11-14T14:33:13.460" v="15646"/>
          <ac:spMkLst>
            <pc:docMk/>
            <pc:sldMk cId="522249129" sldId="333"/>
            <ac:spMk id="6" creationId="{E57CB478-4C82-3918-4035-6E703FD67E15}"/>
          </ac:spMkLst>
        </pc:spChg>
        <pc:spChg chg="mod">
          <ac:chgData name="Kristy Sakano" userId="33f78047d3986c6e" providerId="LiveId" clId="{246BDC20-F3D4-4283-87C8-A4B5ED256796}" dt="2024-11-13T17:59:17.793" v="5626" actId="208"/>
          <ac:spMkLst>
            <pc:docMk/>
            <pc:sldMk cId="522249129" sldId="333"/>
            <ac:spMk id="12" creationId="{11E7C4F0-DC7F-295E-376E-215FC0BD202F}"/>
          </ac:spMkLst>
        </pc:spChg>
        <pc:spChg chg="mod">
          <ac:chgData name="Kristy Sakano" userId="33f78047d3986c6e" providerId="LiveId" clId="{246BDC20-F3D4-4283-87C8-A4B5ED256796}" dt="2024-11-13T18:12:43.647" v="6789" actId="1076"/>
          <ac:spMkLst>
            <pc:docMk/>
            <pc:sldMk cId="522249129" sldId="333"/>
            <ac:spMk id="13" creationId="{E7224121-3783-A290-8783-AFF67300EFF7}"/>
          </ac:spMkLst>
        </pc:spChg>
        <pc:spChg chg="mod">
          <ac:chgData name="Kristy Sakano" userId="33f78047d3986c6e" providerId="LiveId" clId="{246BDC20-F3D4-4283-87C8-A4B5ED256796}" dt="2024-11-13T18:12:54.180" v="6791" actId="1076"/>
          <ac:spMkLst>
            <pc:docMk/>
            <pc:sldMk cId="522249129" sldId="333"/>
            <ac:spMk id="18" creationId="{562709CB-6B7E-FAD6-87A2-5BC069B27914}"/>
          </ac:spMkLst>
        </pc:spChg>
        <pc:spChg chg="mod">
          <ac:chgData name="Kristy Sakano" userId="33f78047d3986c6e" providerId="LiveId" clId="{246BDC20-F3D4-4283-87C8-A4B5ED256796}" dt="2024-11-13T18:12:49.834" v="6790" actId="1076"/>
          <ac:spMkLst>
            <pc:docMk/>
            <pc:sldMk cId="522249129" sldId="333"/>
            <ac:spMk id="19" creationId="{1FA23EE3-9555-C0CB-C5AA-DD47D7435647}"/>
          </ac:spMkLst>
        </pc:spChg>
        <pc:spChg chg="del">
          <ac:chgData name="Kristy Sakano" userId="33f78047d3986c6e" providerId="LiveId" clId="{246BDC20-F3D4-4283-87C8-A4B5ED256796}" dt="2024-11-14T14:33:13.115" v="15645" actId="478"/>
          <ac:spMkLst>
            <pc:docMk/>
            <pc:sldMk cId="522249129" sldId="333"/>
            <ac:spMk id="22" creationId="{9F69F333-A354-5E14-7153-C3B23CEC85A8}"/>
          </ac:spMkLst>
        </pc:spChg>
        <pc:spChg chg="add del mod">
          <ac:chgData name="Kristy Sakano" userId="33f78047d3986c6e" providerId="LiveId" clId="{246BDC20-F3D4-4283-87C8-A4B5ED256796}" dt="2024-11-13T17:59:14.904" v="5624" actId="208"/>
          <ac:spMkLst>
            <pc:docMk/>
            <pc:sldMk cId="522249129" sldId="333"/>
            <ac:spMk id="25" creationId="{DC8159FD-7F0D-C566-908E-54706B85402B}"/>
          </ac:spMkLst>
        </pc:spChg>
        <pc:spChg chg="del">
          <ac:chgData name="Kristy Sakano" userId="33f78047d3986c6e" providerId="LiveId" clId="{246BDC20-F3D4-4283-87C8-A4B5ED256796}" dt="2024-11-13T18:11:16.100" v="6665" actId="478"/>
          <ac:spMkLst>
            <pc:docMk/>
            <pc:sldMk cId="522249129" sldId="333"/>
            <ac:spMk id="26" creationId="{8786ABD7-2DC9-553E-F6D0-AFAE9ED1001B}"/>
          </ac:spMkLst>
        </pc:spChg>
        <pc:picChg chg="add mod">
          <ac:chgData name="Kristy Sakano" userId="33f78047d3986c6e" providerId="LiveId" clId="{246BDC20-F3D4-4283-87C8-A4B5ED256796}" dt="2024-11-13T18:12:23.207" v="6756" actId="1076"/>
          <ac:picMkLst>
            <pc:docMk/>
            <pc:sldMk cId="522249129" sldId="333"/>
            <ac:picMk id="5" creationId="{EEC737B6-3610-A0B7-D735-A54C37CC0BB0}"/>
          </ac:picMkLst>
        </pc:picChg>
        <pc:picChg chg="del">
          <ac:chgData name="Kristy Sakano" userId="33f78047d3986c6e" providerId="LiveId" clId="{246BDC20-F3D4-4283-87C8-A4B5ED256796}" dt="2024-11-13T18:11:57.970" v="6752" actId="478"/>
          <ac:picMkLst>
            <pc:docMk/>
            <pc:sldMk cId="522249129" sldId="333"/>
            <ac:picMk id="17" creationId="{50B9555E-0179-3FF1-03E6-D59196383110}"/>
          </ac:picMkLst>
        </pc:picChg>
        <pc:picChg chg="del">
          <ac:chgData name="Kristy Sakano" userId="33f78047d3986c6e" providerId="LiveId" clId="{246BDC20-F3D4-4283-87C8-A4B5ED256796}" dt="2024-11-13T17:59:50.128" v="5627" actId="478"/>
          <ac:picMkLst>
            <pc:docMk/>
            <pc:sldMk cId="522249129" sldId="333"/>
            <ac:picMk id="1028" creationId="{FD476F08-B5D1-E98B-1FC5-A7EC062D54D1}"/>
          </ac:picMkLst>
        </pc:picChg>
        <pc:picChg chg="add mod">
          <ac:chgData name="Kristy Sakano" userId="33f78047d3986c6e" providerId="LiveId" clId="{246BDC20-F3D4-4283-87C8-A4B5ED256796}" dt="2024-11-13T17:59:57.782" v="5630" actId="1076"/>
          <ac:picMkLst>
            <pc:docMk/>
            <pc:sldMk cId="522249129" sldId="333"/>
            <ac:picMk id="2050" creationId="{DB71A54E-141C-29D8-0085-057C644F6579}"/>
          </ac:picMkLst>
        </pc:picChg>
      </pc:sldChg>
      <pc:sldChg chg="addSp delSp modSp add mod modNotesTx">
        <pc:chgData name="Kristy Sakano" userId="33f78047d3986c6e" providerId="LiveId" clId="{246BDC20-F3D4-4283-87C8-A4B5ED256796}" dt="2024-11-14T14:33:19.715" v="15648"/>
        <pc:sldMkLst>
          <pc:docMk/>
          <pc:sldMk cId="3038614464" sldId="334"/>
        </pc:sldMkLst>
        <pc:spChg chg="del">
          <ac:chgData name="Kristy Sakano" userId="33f78047d3986c6e" providerId="LiveId" clId="{246BDC20-F3D4-4283-87C8-A4B5ED256796}" dt="2024-11-13T18:34:13.948" v="10412" actId="478"/>
          <ac:spMkLst>
            <pc:docMk/>
            <pc:sldMk cId="3038614464" sldId="334"/>
            <ac:spMk id="2" creationId="{5FB6E7DD-1219-EF63-38BF-C73D0047CE5E}"/>
          </ac:spMkLst>
        </pc:spChg>
        <pc:spChg chg="add del mod">
          <ac:chgData name="Kristy Sakano" userId="33f78047d3986c6e" providerId="LiveId" clId="{246BDC20-F3D4-4283-87C8-A4B5ED256796}" dt="2024-11-13T18:31:37.840" v="9512" actId="478"/>
          <ac:spMkLst>
            <pc:docMk/>
            <pc:sldMk cId="3038614464" sldId="334"/>
            <ac:spMk id="3" creationId="{BA05E1A9-5658-9241-7322-2E955AFE35C1}"/>
          </ac:spMkLst>
        </pc:spChg>
        <pc:spChg chg="mod">
          <ac:chgData name="Kristy Sakano" userId="33f78047d3986c6e" providerId="LiveId" clId="{246BDC20-F3D4-4283-87C8-A4B5ED256796}" dt="2024-11-13T18:31:21.164" v="9508" actId="1076"/>
          <ac:spMkLst>
            <pc:docMk/>
            <pc:sldMk cId="3038614464" sldId="334"/>
            <ac:spMk id="4" creationId="{6BF44E85-DBB5-6929-29C4-0E4D115594D7}"/>
          </ac:spMkLst>
        </pc:spChg>
        <pc:spChg chg="del mod">
          <ac:chgData name="Kristy Sakano" userId="33f78047d3986c6e" providerId="LiveId" clId="{246BDC20-F3D4-4283-87C8-A4B5ED256796}" dt="2024-11-13T18:31:37.840" v="9512" actId="478"/>
          <ac:spMkLst>
            <pc:docMk/>
            <pc:sldMk cId="3038614464" sldId="334"/>
            <ac:spMk id="5" creationId="{023A3C52-B046-0CAE-A7B0-FB54F4A3C154}"/>
          </ac:spMkLst>
        </pc:spChg>
        <pc:spChg chg="add del mod">
          <ac:chgData name="Kristy Sakano" userId="33f78047d3986c6e" providerId="LiveId" clId="{246BDC20-F3D4-4283-87C8-A4B5ED256796}" dt="2024-11-13T18:31:39.947" v="9514" actId="478"/>
          <ac:spMkLst>
            <pc:docMk/>
            <pc:sldMk cId="3038614464" sldId="334"/>
            <ac:spMk id="6" creationId="{1B5FDE54-B266-9072-371E-B2B3ADB2C155}"/>
          </ac:spMkLst>
        </pc:spChg>
        <pc:spChg chg="add del mod">
          <ac:chgData name="Kristy Sakano" userId="33f78047d3986c6e" providerId="LiveId" clId="{246BDC20-F3D4-4283-87C8-A4B5ED256796}" dt="2024-11-13T18:34:26.821" v="10415" actId="478"/>
          <ac:spMkLst>
            <pc:docMk/>
            <pc:sldMk cId="3038614464" sldId="334"/>
            <ac:spMk id="8" creationId="{CCF6CB55-85FF-E931-B4B9-0A0E5DD52ABC}"/>
          </ac:spMkLst>
        </pc:spChg>
        <pc:spChg chg="add mod">
          <ac:chgData name="Kristy Sakano" userId="33f78047d3986c6e" providerId="LiveId" clId="{246BDC20-F3D4-4283-87C8-A4B5ED256796}" dt="2024-11-13T18:34:24.593" v="10414"/>
          <ac:spMkLst>
            <pc:docMk/>
            <pc:sldMk cId="3038614464" sldId="334"/>
            <ac:spMk id="9" creationId="{E7462A1B-0DC4-03D0-7133-FC8E5CEDA93C}"/>
          </ac:spMkLst>
        </pc:spChg>
        <pc:spChg chg="add mod">
          <ac:chgData name="Kristy Sakano" userId="33f78047d3986c6e" providerId="LiveId" clId="{246BDC20-F3D4-4283-87C8-A4B5ED256796}" dt="2024-11-13T18:34:24.593" v="10414"/>
          <ac:spMkLst>
            <pc:docMk/>
            <pc:sldMk cId="3038614464" sldId="334"/>
            <ac:spMk id="12" creationId="{45B9DE1D-047A-AA8E-8575-45946F5BFEE7}"/>
          </ac:spMkLst>
        </pc:spChg>
        <pc:spChg chg="add mod">
          <ac:chgData name="Kristy Sakano" userId="33f78047d3986c6e" providerId="LiveId" clId="{246BDC20-F3D4-4283-87C8-A4B5ED256796}" dt="2024-11-13T18:34:24.593" v="10414"/>
          <ac:spMkLst>
            <pc:docMk/>
            <pc:sldMk cId="3038614464" sldId="334"/>
            <ac:spMk id="13" creationId="{5CCA7A78-7367-9FA6-6507-2D914DE75271}"/>
          </ac:spMkLst>
        </pc:spChg>
        <pc:spChg chg="add mod">
          <ac:chgData name="Kristy Sakano" userId="33f78047d3986c6e" providerId="LiveId" clId="{246BDC20-F3D4-4283-87C8-A4B5ED256796}" dt="2024-11-14T14:33:19.715" v="15648"/>
          <ac:spMkLst>
            <pc:docMk/>
            <pc:sldMk cId="3038614464" sldId="334"/>
            <ac:spMk id="14" creationId="{55B46BB2-F338-31BD-283E-7665A79F4B24}"/>
          </ac:spMkLst>
        </pc:spChg>
        <pc:spChg chg="del">
          <ac:chgData name="Kristy Sakano" userId="33f78047d3986c6e" providerId="LiveId" clId="{246BDC20-F3D4-4283-87C8-A4B5ED256796}" dt="2024-11-14T14:33:19.387" v="15647" actId="478"/>
          <ac:spMkLst>
            <pc:docMk/>
            <pc:sldMk cId="3038614464" sldId="334"/>
            <ac:spMk id="22" creationId="{46D224E6-742B-EF82-E20C-A50F53A49CA8}"/>
          </ac:spMkLst>
        </pc:spChg>
        <pc:picChg chg="add del mod">
          <ac:chgData name="Kristy Sakano" userId="33f78047d3986c6e" providerId="LiveId" clId="{246BDC20-F3D4-4283-87C8-A4B5ED256796}" dt="2024-11-13T18:31:38.873" v="9513" actId="478"/>
          <ac:picMkLst>
            <pc:docMk/>
            <pc:sldMk cId="3038614464" sldId="334"/>
            <ac:picMk id="4098" creationId="{D037C96B-B2CF-96AE-CE6B-8245E9EC619B}"/>
          </ac:picMkLst>
        </pc:picChg>
      </pc:sldChg>
      <pc:sldChg chg="addSp delSp modSp add mod modNotesTx">
        <pc:chgData name="Kristy Sakano" userId="33f78047d3986c6e" providerId="LiveId" clId="{246BDC20-F3D4-4283-87C8-A4B5ED256796}" dt="2024-11-14T14:33:24.616" v="15650"/>
        <pc:sldMkLst>
          <pc:docMk/>
          <pc:sldMk cId="594256857" sldId="335"/>
        </pc:sldMkLst>
        <pc:spChg chg="del">
          <ac:chgData name="Kristy Sakano" userId="33f78047d3986c6e" providerId="LiveId" clId="{246BDC20-F3D4-4283-87C8-A4B5ED256796}" dt="2024-11-13T18:34:16.202" v="10413" actId="478"/>
          <ac:spMkLst>
            <pc:docMk/>
            <pc:sldMk cId="594256857" sldId="335"/>
            <ac:spMk id="2" creationId="{A548611C-6BF2-A345-7777-2D36CEA0B11B}"/>
          </ac:spMkLst>
        </pc:spChg>
        <pc:spChg chg="mod">
          <ac:chgData name="Kristy Sakano" userId="33f78047d3986c6e" providerId="LiveId" clId="{246BDC20-F3D4-4283-87C8-A4B5ED256796}" dt="2024-11-13T20:29:38.719" v="15185" actId="1037"/>
          <ac:spMkLst>
            <pc:docMk/>
            <pc:sldMk cId="594256857" sldId="335"/>
            <ac:spMk id="3" creationId="{BDDF7B95-6C24-6927-C218-6E773AB0426F}"/>
          </ac:spMkLst>
        </pc:spChg>
        <pc:spChg chg="add del mod">
          <ac:chgData name="Kristy Sakano" userId="33f78047d3986c6e" providerId="LiveId" clId="{246BDC20-F3D4-4283-87C8-A4B5ED256796}" dt="2024-11-13T18:34:30.288" v="10417" actId="478"/>
          <ac:spMkLst>
            <pc:docMk/>
            <pc:sldMk cId="594256857" sldId="335"/>
            <ac:spMk id="8" creationId="{6AF907EF-CF66-1710-61D7-7DE8C17A628C}"/>
          </ac:spMkLst>
        </pc:spChg>
        <pc:spChg chg="add mod">
          <ac:chgData name="Kristy Sakano" userId="33f78047d3986c6e" providerId="LiveId" clId="{246BDC20-F3D4-4283-87C8-A4B5ED256796}" dt="2024-11-13T18:34:28.424" v="10416"/>
          <ac:spMkLst>
            <pc:docMk/>
            <pc:sldMk cId="594256857" sldId="335"/>
            <ac:spMk id="9" creationId="{5018D089-C261-23FA-92CF-06280F4A60C0}"/>
          </ac:spMkLst>
        </pc:spChg>
        <pc:spChg chg="add mod">
          <ac:chgData name="Kristy Sakano" userId="33f78047d3986c6e" providerId="LiveId" clId="{246BDC20-F3D4-4283-87C8-A4B5ED256796}" dt="2024-11-13T18:34:28.424" v="10416"/>
          <ac:spMkLst>
            <pc:docMk/>
            <pc:sldMk cId="594256857" sldId="335"/>
            <ac:spMk id="12" creationId="{C2DF3D2A-C024-D740-02A9-FA7C7773945F}"/>
          </ac:spMkLst>
        </pc:spChg>
        <pc:spChg chg="add mod">
          <ac:chgData name="Kristy Sakano" userId="33f78047d3986c6e" providerId="LiveId" clId="{246BDC20-F3D4-4283-87C8-A4B5ED256796}" dt="2024-11-13T18:34:28.424" v="10416"/>
          <ac:spMkLst>
            <pc:docMk/>
            <pc:sldMk cId="594256857" sldId="335"/>
            <ac:spMk id="13" creationId="{02B11C9B-2243-02B8-611A-D508EF7FB8A4}"/>
          </ac:spMkLst>
        </pc:spChg>
        <pc:spChg chg="add mod">
          <ac:chgData name="Kristy Sakano" userId="33f78047d3986c6e" providerId="LiveId" clId="{246BDC20-F3D4-4283-87C8-A4B5ED256796}" dt="2024-11-14T14:33:24.616" v="15650"/>
          <ac:spMkLst>
            <pc:docMk/>
            <pc:sldMk cId="594256857" sldId="335"/>
            <ac:spMk id="14" creationId="{BAD91239-0C82-9884-2E0B-1E1893B5D579}"/>
          </ac:spMkLst>
        </pc:spChg>
        <pc:spChg chg="del">
          <ac:chgData name="Kristy Sakano" userId="33f78047d3986c6e" providerId="LiveId" clId="{246BDC20-F3D4-4283-87C8-A4B5ED256796}" dt="2024-11-14T14:33:24.165" v="15649" actId="478"/>
          <ac:spMkLst>
            <pc:docMk/>
            <pc:sldMk cId="594256857" sldId="335"/>
            <ac:spMk id="22" creationId="{C5F761BA-ACB4-1DBC-0E83-6921A1844C63}"/>
          </ac:spMkLst>
        </pc:spChg>
      </pc:sldChg>
      <pc:sldChg chg="addSp delSp modSp add mod modAnim modNotesTx">
        <pc:chgData name="Kristy Sakano" userId="33f78047d3986c6e" providerId="LiveId" clId="{246BDC20-F3D4-4283-87C8-A4B5ED256796}" dt="2024-11-14T21:35:00.348" v="23787"/>
        <pc:sldMkLst>
          <pc:docMk/>
          <pc:sldMk cId="3887788674" sldId="336"/>
        </pc:sldMkLst>
        <pc:spChg chg="mod">
          <ac:chgData name="Kristy Sakano" userId="33f78047d3986c6e" providerId="LiveId" clId="{246BDC20-F3D4-4283-87C8-A4B5ED256796}" dt="2024-11-13T18:43:39.826" v="11297" actId="20577"/>
          <ac:spMkLst>
            <pc:docMk/>
            <pc:sldMk cId="3887788674" sldId="336"/>
            <ac:spMk id="2" creationId="{CAC2B94E-F0B0-A6AF-49A6-5BC2F5B3F5FC}"/>
          </ac:spMkLst>
        </pc:spChg>
        <pc:spChg chg="add mod">
          <ac:chgData name="Kristy Sakano" userId="33f78047d3986c6e" providerId="LiveId" clId="{246BDC20-F3D4-4283-87C8-A4B5ED256796}" dt="2024-11-13T18:46:07.912" v="11862" actId="1076"/>
          <ac:spMkLst>
            <pc:docMk/>
            <pc:sldMk cId="3887788674" sldId="336"/>
            <ac:spMk id="3" creationId="{CD6860A7-4FC8-53A1-88E3-22191F3D44D1}"/>
          </ac:spMkLst>
        </pc:spChg>
        <pc:spChg chg="add mod">
          <ac:chgData name="Kristy Sakano" userId="33f78047d3986c6e" providerId="LiveId" clId="{246BDC20-F3D4-4283-87C8-A4B5ED256796}" dt="2024-11-14T14:33:31.627" v="15654"/>
          <ac:spMkLst>
            <pc:docMk/>
            <pc:sldMk cId="3887788674" sldId="336"/>
            <ac:spMk id="4" creationId="{9CBD9F96-05EF-42FF-9086-38AD2A03543D}"/>
          </ac:spMkLst>
        </pc:spChg>
        <pc:spChg chg="del">
          <ac:chgData name="Kristy Sakano" userId="33f78047d3986c6e" providerId="LiveId" clId="{246BDC20-F3D4-4283-87C8-A4B5ED256796}" dt="2024-11-14T14:33:31.266" v="15653" actId="478"/>
          <ac:spMkLst>
            <pc:docMk/>
            <pc:sldMk cId="3887788674" sldId="336"/>
            <ac:spMk id="22" creationId="{1FE45C84-3FCB-A48E-2DB4-8AD926C44BB3}"/>
          </ac:spMkLst>
        </pc:spChg>
      </pc:sldChg>
      <pc:sldChg chg="addSp delSp modSp add mod modAnim modNotesTx">
        <pc:chgData name="Kristy Sakano" userId="33f78047d3986c6e" providerId="LiveId" clId="{246BDC20-F3D4-4283-87C8-A4B5ED256796}" dt="2024-11-14T21:35:06.242" v="23788"/>
        <pc:sldMkLst>
          <pc:docMk/>
          <pc:sldMk cId="1796271225" sldId="337"/>
        </pc:sldMkLst>
        <pc:spChg chg="add mod">
          <ac:chgData name="Kristy Sakano" userId="33f78047d3986c6e" providerId="LiveId" clId="{246BDC20-F3D4-4283-87C8-A4B5ED256796}" dt="2024-11-14T21:03:47.312" v="23735" actId="207"/>
          <ac:spMkLst>
            <pc:docMk/>
            <pc:sldMk cId="1796271225" sldId="337"/>
            <ac:spMk id="3" creationId="{657E9B38-2632-02A9-D799-D10FB60C65B5}"/>
          </ac:spMkLst>
        </pc:spChg>
        <pc:spChg chg="add mod">
          <ac:chgData name="Kristy Sakano" userId="33f78047d3986c6e" providerId="LiveId" clId="{246BDC20-F3D4-4283-87C8-A4B5ED256796}" dt="2024-11-14T14:33:36.152" v="15656"/>
          <ac:spMkLst>
            <pc:docMk/>
            <pc:sldMk cId="1796271225" sldId="337"/>
            <ac:spMk id="5" creationId="{A0EE3ADD-BC2C-8126-D493-48F75A6C2F3A}"/>
          </ac:spMkLst>
        </pc:spChg>
        <pc:spChg chg="add mod">
          <ac:chgData name="Kristy Sakano" userId="33f78047d3986c6e" providerId="LiveId" clId="{246BDC20-F3D4-4283-87C8-A4B5ED256796}" dt="2024-11-14T21:03:22.477" v="23731"/>
          <ac:spMkLst>
            <pc:docMk/>
            <pc:sldMk cId="1796271225" sldId="337"/>
            <ac:spMk id="6" creationId="{9DB17A3B-341D-423B-BD67-32481410BA59}"/>
          </ac:spMkLst>
        </pc:spChg>
        <pc:spChg chg="add del mod">
          <ac:chgData name="Kristy Sakano" userId="33f78047d3986c6e" providerId="LiveId" clId="{246BDC20-F3D4-4283-87C8-A4B5ED256796}" dt="2024-11-14T21:04:31.728" v="23738" actId="478"/>
          <ac:spMkLst>
            <pc:docMk/>
            <pc:sldMk cId="1796271225" sldId="337"/>
            <ac:spMk id="7" creationId="{70A60F26-AAC9-6F9B-40C2-33277A413A4A}"/>
          </ac:spMkLst>
        </pc:spChg>
        <pc:spChg chg="add mod">
          <ac:chgData name="Kristy Sakano" userId="33f78047d3986c6e" providerId="LiveId" clId="{246BDC20-F3D4-4283-87C8-A4B5ED256796}" dt="2024-11-14T21:04:36.006" v="23739"/>
          <ac:spMkLst>
            <pc:docMk/>
            <pc:sldMk cId="1796271225" sldId="337"/>
            <ac:spMk id="8" creationId="{0A64FDE8-13A8-C225-88D8-AF244B74B043}"/>
          </ac:spMkLst>
        </pc:spChg>
        <pc:spChg chg="add mod ord">
          <ac:chgData name="Kristy Sakano" userId="33f78047d3986c6e" providerId="LiveId" clId="{246BDC20-F3D4-4283-87C8-A4B5ED256796}" dt="2024-11-14T21:12:58.178" v="23759" actId="1076"/>
          <ac:spMkLst>
            <pc:docMk/>
            <pc:sldMk cId="1796271225" sldId="337"/>
            <ac:spMk id="9" creationId="{D1D7F4C2-133E-12FD-D8D0-06BA32BF6586}"/>
          </ac:spMkLst>
        </pc:spChg>
        <pc:spChg chg="del">
          <ac:chgData name="Kristy Sakano" userId="33f78047d3986c6e" providerId="LiveId" clId="{246BDC20-F3D4-4283-87C8-A4B5ED256796}" dt="2024-11-14T14:33:35.713" v="15655" actId="478"/>
          <ac:spMkLst>
            <pc:docMk/>
            <pc:sldMk cId="1796271225" sldId="337"/>
            <ac:spMk id="22" creationId="{5D3B7A43-C914-A2A5-ED13-FCC8CC401C12}"/>
          </ac:spMkLst>
        </pc:spChg>
        <pc:picChg chg="add mod">
          <ac:chgData name="Kristy Sakano" userId="33f78047d3986c6e" providerId="LiveId" clId="{246BDC20-F3D4-4283-87C8-A4B5ED256796}" dt="2024-11-13T19:28:00.540" v="14868" actId="171"/>
          <ac:picMkLst>
            <pc:docMk/>
            <pc:sldMk cId="1796271225" sldId="337"/>
            <ac:picMk id="4" creationId="{8539461D-94A6-D59F-C8D5-BE0D3DFA8846}"/>
          </ac:picMkLst>
        </pc:picChg>
        <pc:picChg chg="mod">
          <ac:chgData name="Kristy Sakano" userId="33f78047d3986c6e" providerId="LiveId" clId="{246BDC20-F3D4-4283-87C8-A4B5ED256796}" dt="2024-11-13T18:46:32.197" v="11868" actId="166"/>
          <ac:picMkLst>
            <pc:docMk/>
            <pc:sldMk cId="1796271225" sldId="337"/>
            <ac:picMk id="5126" creationId="{690DC501-C762-A08C-864C-F541E4A7F06C}"/>
          </ac:picMkLst>
        </pc:picChg>
        <pc:picChg chg="del mod">
          <ac:chgData name="Kristy Sakano" userId="33f78047d3986c6e" providerId="LiveId" clId="{246BDC20-F3D4-4283-87C8-A4B5ED256796}" dt="2024-11-13T19:27:53.551" v="14866" actId="478"/>
          <ac:picMkLst>
            <pc:docMk/>
            <pc:sldMk cId="1796271225" sldId="337"/>
            <ac:picMk id="5128" creationId="{B4B4685B-45E2-AF16-474D-AD62B1FC450B}"/>
          </ac:picMkLst>
        </pc:picChg>
      </pc:sldChg>
      <pc:sldChg chg="addSp delSp modSp add mod modAnim modNotesTx">
        <pc:chgData name="Kristy Sakano" userId="33f78047d3986c6e" providerId="LiveId" clId="{246BDC20-F3D4-4283-87C8-A4B5ED256796}" dt="2024-11-14T21:35:11.290" v="23789"/>
        <pc:sldMkLst>
          <pc:docMk/>
          <pc:sldMk cId="2082829910" sldId="338"/>
        </pc:sldMkLst>
        <pc:spChg chg="add mod">
          <ac:chgData name="Kristy Sakano" userId="33f78047d3986c6e" providerId="LiveId" clId="{246BDC20-F3D4-4283-87C8-A4B5ED256796}" dt="2024-11-14T14:33:41.843" v="15658"/>
          <ac:spMkLst>
            <pc:docMk/>
            <pc:sldMk cId="2082829910" sldId="338"/>
            <ac:spMk id="5" creationId="{EEA1B460-D7E3-4812-21CE-D64025A2BD65}"/>
          </ac:spMkLst>
        </pc:spChg>
        <pc:spChg chg="del">
          <ac:chgData name="Kristy Sakano" userId="33f78047d3986c6e" providerId="LiveId" clId="{246BDC20-F3D4-4283-87C8-A4B5ED256796}" dt="2024-11-14T14:33:41.456" v="15657" actId="478"/>
          <ac:spMkLst>
            <pc:docMk/>
            <pc:sldMk cId="2082829910" sldId="338"/>
            <ac:spMk id="22" creationId="{BC367C51-9602-1B55-7014-78D677C875D5}"/>
          </ac:spMkLst>
        </pc:spChg>
        <pc:picChg chg="add mod">
          <ac:chgData name="Kristy Sakano" userId="33f78047d3986c6e" providerId="LiveId" clId="{246BDC20-F3D4-4283-87C8-A4B5ED256796}" dt="2024-11-13T19:27:48.976" v="14865" actId="171"/>
          <ac:picMkLst>
            <pc:docMk/>
            <pc:sldMk cId="2082829910" sldId="338"/>
            <ac:picMk id="4" creationId="{3210A2DC-2EFD-F5B0-B66B-2ACEF4307E0C}"/>
          </ac:picMkLst>
        </pc:picChg>
        <pc:picChg chg="mod">
          <ac:chgData name="Kristy Sakano" userId="33f78047d3986c6e" providerId="LiveId" clId="{246BDC20-F3D4-4283-87C8-A4B5ED256796}" dt="2024-11-13T18:47:24.125" v="11976" actId="1076"/>
          <ac:picMkLst>
            <pc:docMk/>
            <pc:sldMk cId="2082829910" sldId="338"/>
            <ac:picMk id="5126" creationId="{3E0AB997-38D0-FE7F-43CA-23A57043FFB5}"/>
          </ac:picMkLst>
        </pc:picChg>
        <pc:picChg chg="del">
          <ac:chgData name="Kristy Sakano" userId="33f78047d3986c6e" providerId="LiveId" clId="{246BDC20-F3D4-4283-87C8-A4B5ED256796}" dt="2024-11-13T19:27:43.848" v="14863" actId="478"/>
          <ac:picMkLst>
            <pc:docMk/>
            <pc:sldMk cId="2082829910" sldId="338"/>
            <ac:picMk id="5128" creationId="{7F249DD6-124A-F82A-EA43-782593E489E5}"/>
          </ac:picMkLst>
        </pc:picChg>
      </pc:sldChg>
      <pc:sldChg chg="addSp delSp modSp add mod modAnim modNotesTx">
        <pc:chgData name="Kristy Sakano" userId="33f78047d3986c6e" providerId="LiveId" clId="{246BDC20-F3D4-4283-87C8-A4B5ED256796}" dt="2024-11-14T21:35:15.797" v="23790"/>
        <pc:sldMkLst>
          <pc:docMk/>
          <pc:sldMk cId="3764998056" sldId="339"/>
        </pc:sldMkLst>
        <pc:spChg chg="mod">
          <ac:chgData name="Kristy Sakano" userId="33f78047d3986c6e" providerId="LiveId" clId="{246BDC20-F3D4-4283-87C8-A4B5ED256796}" dt="2024-11-13T18:49:56.147" v="12230" actId="113"/>
          <ac:spMkLst>
            <pc:docMk/>
            <pc:sldMk cId="3764998056" sldId="339"/>
            <ac:spMk id="3" creationId="{802655D9-F4B5-1A3D-D5A0-A23BC790357D}"/>
          </ac:spMkLst>
        </pc:spChg>
        <pc:spChg chg="add mod">
          <ac:chgData name="Kristy Sakano" userId="33f78047d3986c6e" providerId="LiveId" clId="{246BDC20-F3D4-4283-87C8-A4B5ED256796}" dt="2024-11-14T14:33:45.580" v="15660"/>
          <ac:spMkLst>
            <pc:docMk/>
            <pc:sldMk cId="3764998056" sldId="339"/>
            <ac:spMk id="5" creationId="{E5984A79-8A5B-2C1F-4BF5-A3561086B21A}"/>
          </ac:spMkLst>
        </pc:spChg>
        <pc:spChg chg="add mod">
          <ac:chgData name="Kristy Sakano" userId="33f78047d3986c6e" providerId="LiveId" clId="{246BDC20-F3D4-4283-87C8-A4B5ED256796}" dt="2024-11-14T21:13:57.263" v="23764" actId="207"/>
          <ac:spMkLst>
            <pc:docMk/>
            <pc:sldMk cId="3764998056" sldId="339"/>
            <ac:spMk id="6" creationId="{668B2031-AEFA-1699-D2BB-83B82B959943}"/>
          </ac:spMkLst>
        </pc:spChg>
        <pc:spChg chg="del">
          <ac:chgData name="Kristy Sakano" userId="33f78047d3986c6e" providerId="LiveId" clId="{246BDC20-F3D4-4283-87C8-A4B5ED256796}" dt="2024-11-14T14:33:45.214" v="15659" actId="478"/>
          <ac:spMkLst>
            <pc:docMk/>
            <pc:sldMk cId="3764998056" sldId="339"/>
            <ac:spMk id="22" creationId="{B5A31513-3EAE-5D82-C6B4-8D8C1DC3B064}"/>
          </ac:spMkLst>
        </pc:spChg>
        <pc:picChg chg="add mod">
          <ac:chgData name="Kristy Sakano" userId="33f78047d3986c6e" providerId="LiveId" clId="{246BDC20-F3D4-4283-87C8-A4B5ED256796}" dt="2024-11-13T19:27:40.827" v="14862"/>
          <ac:picMkLst>
            <pc:docMk/>
            <pc:sldMk cId="3764998056" sldId="339"/>
            <ac:picMk id="4" creationId="{09A4470A-6309-7CC4-525A-522461CCF908}"/>
          </ac:picMkLst>
        </pc:picChg>
        <pc:picChg chg="mod">
          <ac:chgData name="Kristy Sakano" userId="33f78047d3986c6e" providerId="LiveId" clId="{246BDC20-F3D4-4283-87C8-A4B5ED256796}" dt="2024-11-13T18:48:52.937" v="12151" actId="1076"/>
          <ac:picMkLst>
            <pc:docMk/>
            <pc:sldMk cId="3764998056" sldId="339"/>
            <ac:picMk id="5126" creationId="{AE3E52E5-94C9-E8FC-9B6D-9E2796A50119}"/>
          </ac:picMkLst>
        </pc:picChg>
        <pc:picChg chg="del">
          <ac:chgData name="Kristy Sakano" userId="33f78047d3986c6e" providerId="LiveId" clId="{246BDC20-F3D4-4283-87C8-A4B5ED256796}" dt="2024-11-13T19:27:40.463" v="14861" actId="478"/>
          <ac:picMkLst>
            <pc:docMk/>
            <pc:sldMk cId="3764998056" sldId="339"/>
            <ac:picMk id="5128" creationId="{3636450A-DC0A-6207-F5A5-9BF842F6893B}"/>
          </ac:picMkLst>
        </pc:picChg>
      </pc:sldChg>
      <pc:sldChg chg="addSp delSp modSp add mod ord modAnim modNotesTx">
        <pc:chgData name="Kristy Sakano" userId="33f78047d3986c6e" providerId="LiveId" clId="{246BDC20-F3D4-4283-87C8-A4B5ED256796}" dt="2024-11-14T21:35:25.610" v="23791"/>
        <pc:sldMkLst>
          <pc:docMk/>
          <pc:sldMk cId="3934861139" sldId="340"/>
        </pc:sldMkLst>
        <pc:spChg chg="mod">
          <ac:chgData name="Kristy Sakano" userId="33f78047d3986c6e" providerId="LiveId" clId="{246BDC20-F3D4-4283-87C8-A4B5ED256796}" dt="2024-11-13T19:05:04.270" v="12325" actId="20577"/>
          <ac:spMkLst>
            <pc:docMk/>
            <pc:sldMk cId="3934861139" sldId="340"/>
            <ac:spMk id="2" creationId="{8723BE93-C9AA-2C94-65AC-6239862B1B4D}"/>
          </ac:spMkLst>
        </pc:spChg>
        <pc:spChg chg="mod">
          <ac:chgData name="Kristy Sakano" userId="33f78047d3986c6e" providerId="LiveId" clId="{246BDC20-F3D4-4283-87C8-A4B5ED256796}" dt="2024-11-14T21:34:30.532" v="23783" actId="20577"/>
          <ac:spMkLst>
            <pc:docMk/>
            <pc:sldMk cId="3934861139" sldId="340"/>
            <ac:spMk id="3" creationId="{D188E1DA-435F-91C0-21E5-8C9C0E80B0D6}"/>
          </ac:spMkLst>
        </pc:spChg>
        <pc:spChg chg="add mod">
          <ac:chgData name="Kristy Sakano" userId="33f78047d3986c6e" providerId="LiveId" clId="{246BDC20-F3D4-4283-87C8-A4B5ED256796}" dt="2024-11-14T14:33:49.171" v="15662"/>
          <ac:spMkLst>
            <pc:docMk/>
            <pc:sldMk cId="3934861139" sldId="340"/>
            <ac:spMk id="4" creationId="{0B7F58EB-D721-6E7D-558F-F7ACE46549DD}"/>
          </ac:spMkLst>
        </pc:spChg>
        <pc:spChg chg="add mod">
          <ac:chgData name="Kristy Sakano" userId="33f78047d3986c6e" providerId="LiveId" clId="{246BDC20-F3D4-4283-87C8-A4B5ED256796}" dt="2024-11-14T21:34:40.862" v="23786" actId="207"/>
          <ac:spMkLst>
            <pc:docMk/>
            <pc:sldMk cId="3934861139" sldId="340"/>
            <ac:spMk id="5" creationId="{28713AE7-4194-0372-C320-0CF4CD31CC23}"/>
          </ac:spMkLst>
        </pc:spChg>
        <pc:spChg chg="del">
          <ac:chgData name="Kristy Sakano" userId="33f78047d3986c6e" providerId="LiveId" clId="{246BDC20-F3D4-4283-87C8-A4B5ED256796}" dt="2024-11-14T14:33:48.764" v="15661" actId="478"/>
          <ac:spMkLst>
            <pc:docMk/>
            <pc:sldMk cId="3934861139" sldId="340"/>
            <ac:spMk id="22" creationId="{33981AD2-3E9D-C4C6-9929-309624790997}"/>
          </ac:spMkLst>
        </pc:spChg>
        <pc:picChg chg="mod">
          <ac:chgData name="Kristy Sakano" userId="33f78047d3986c6e" providerId="LiveId" clId="{246BDC20-F3D4-4283-87C8-A4B5ED256796}" dt="2024-11-14T21:33:55.440" v="23773" actId="166"/>
          <ac:picMkLst>
            <pc:docMk/>
            <pc:sldMk cId="3934861139" sldId="340"/>
            <ac:picMk id="5126" creationId="{97236DEE-3F74-0CE4-0BA6-2456359948E2}"/>
          </ac:picMkLst>
        </pc:picChg>
      </pc:sldChg>
      <pc:sldChg chg="addSp delSp modSp add mod modAnim modNotesTx">
        <pc:chgData name="Kristy Sakano" userId="33f78047d3986c6e" providerId="LiveId" clId="{246BDC20-F3D4-4283-87C8-A4B5ED256796}" dt="2024-11-14T21:38:27.395" v="23810" actId="167"/>
        <pc:sldMkLst>
          <pc:docMk/>
          <pc:sldMk cId="1200182288" sldId="341"/>
        </pc:sldMkLst>
        <pc:spChg chg="mod">
          <ac:chgData name="Kristy Sakano" userId="33f78047d3986c6e" providerId="LiveId" clId="{246BDC20-F3D4-4283-87C8-A4B5ED256796}" dt="2024-11-14T14:22:00.467" v="15270"/>
          <ac:spMkLst>
            <pc:docMk/>
            <pc:sldMk cId="1200182288" sldId="341"/>
            <ac:spMk id="3" creationId="{E7CF803B-6690-0040-4400-7515886C0A76}"/>
          </ac:spMkLst>
        </pc:spChg>
        <pc:spChg chg="add mod">
          <ac:chgData name="Kristy Sakano" userId="33f78047d3986c6e" providerId="LiveId" clId="{246BDC20-F3D4-4283-87C8-A4B5ED256796}" dt="2024-11-14T14:33:58.708" v="15664"/>
          <ac:spMkLst>
            <pc:docMk/>
            <pc:sldMk cId="1200182288" sldId="341"/>
            <ac:spMk id="4" creationId="{420279A9-4322-27F9-59F4-2311E4712F07}"/>
          </ac:spMkLst>
        </pc:spChg>
        <pc:spChg chg="add mod">
          <ac:chgData name="Kristy Sakano" userId="33f78047d3986c6e" providerId="LiveId" clId="{246BDC20-F3D4-4283-87C8-A4B5ED256796}" dt="2024-11-14T21:36:34.078" v="23797" actId="20577"/>
          <ac:spMkLst>
            <pc:docMk/>
            <pc:sldMk cId="1200182288" sldId="341"/>
            <ac:spMk id="5" creationId="{1185FB6C-5A2A-D926-EE08-58B630E7FCCC}"/>
          </ac:spMkLst>
        </pc:spChg>
        <pc:spChg chg="add mod">
          <ac:chgData name="Kristy Sakano" userId="33f78047d3986c6e" providerId="LiveId" clId="{246BDC20-F3D4-4283-87C8-A4B5ED256796}" dt="2024-11-14T21:36:48.498" v="23801" actId="207"/>
          <ac:spMkLst>
            <pc:docMk/>
            <pc:sldMk cId="1200182288" sldId="341"/>
            <ac:spMk id="6" creationId="{ADD15BFA-8F14-67F8-03EF-02BB1D9F3321}"/>
          </ac:spMkLst>
        </pc:spChg>
        <pc:spChg chg="del">
          <ac:chgData name="Kristy Sakano" userId="33f78047d3986c6e" providerId="LiveId" clId="{246BDC20-F3D4-4283-87C8-A4B5ED256796}" dt="2024-11-14T14:33:58.350" v="15663" actId="478"/>
          <ac:spMkLst>
            <pc:docMk/>
            <pc:sldMk cId="1200182288" sldId="341"/>
            <ac:spMk id="22" creationId="{72761081-BA8A-9AAD-905F-F8A5D4D56BC7}"/>
          </ac:spMkLst>
        </pc:spChg>
        <pc:picChg chg="del">
          <ac:chgData name="Kristy Sakano" userId="33f78047d3986c6e" providerId="LiveId" clId="{246BDC20-F3D4-4283-87C8-A4B5ED256796}" dt="2024-11-14T21:38:24.219" v="23809" actId="478"/>
          <ac:picMkLst>
            <pc:docMk/>
            <pc:sldMk cId="1200182288" sldId="341"/>
            <ac:picMk id="13" creationId="{1AFBAF89-3BE2-44D2-0EB2-1397818C342C}"/>
          </ac:picMkLst>
        </pc:picChg>
        <pc:picChg chg="mod">
          <ac:chgData name="Kristy Sakano" userId="33f78047d3986c6e" providerId="LiveId" clId="{246BDC20-F3D4-4283-87C8-A4B5ED256796}" dt="2024-11-14T21:38:27.395" v="23810" actId="167"/>
          <ac:picMkLst>
            <pc:docMk/>
            <pc:sldMk cId="1200182288" sldId="341"/>
            <ac:picMk id="5122" creationId="{0FF3F392-6442-1EB5-5C99-26CC05835899}"/>
          </ac:picMkLst>
        </pc:picChg>
        <pc:picChg chg="mod">
          <ac:chgData name="Kristy Sakano" userId="33f78047d3986c6e" providerId="LiveId" clId="{246BDC20-F3D4-4283-87C8-A4B5ED256796}" dt="2024-11-14T21:38:20.840" v="23808" actId="167"/>
          <ac:picMkLst>
            <pc:docMk/>
            <pc:sldMk cId="1200182288" sldId="341"/>
            <ac:picMk id="5126" creationId="{8C357FDC-EED8-257C-FC2D-F0622166072A}"/>
          </ac:picMkLst>
        </pc:picChg>
      </pc:sldChg>
      <pc:sldChg chg="addSp delSp modSp add mod modAnim modNotesTx">
        <pc:chgData name="Kristy Sakano" userId="33f78047d3986c6e" providerId="LiveId" clId="{246BDC20-F3D4-4283-87C8-A4B5ED256796}" dt="2024-11-14T21:37:03.760" v="23805" actId="207"/>
        <pc:sldMkLst>
          <pc:docMk/>
          <pc:sldMk cId="746982551" sldId="342"/>
        </pc:sldMkLst>
        <pc:spChg chg="mod">
          <ac:chgData name="Kristy Sakano" userId="33f78047d3986c6e" providerId="LiveId" clId="{246BDC20-F3D4-4283-87C8-A4B5ED256796}" dt="2024-11-14T21:36:20.127" v="23796" actId="20577"/>
          <ac:spMkLst>
            <pc:docMk/>
            <pc:sldMk cId="746982551" sldId="342"/>
            <ac:spMk id="3" creationId="{6F51C518-E8E0-54D9-79F8-77145B2247AB}"/>
          </ac:spMkLst>
        </pc:spChg>
        <pc:spChg chg="add mod">
          <ac:chgData name="Kristy Sakano" userId="33f78047d3986c6e" providerId="LiveId" clId="{246BDC20-F3D4-4283-87C8-A4B5ED256796}" dt="2024-11-14T14:34:02.656" v="15666"/>
          <ac:spMkLst>
            <pc:docMk/>
            <pc:sldMk cId="746982551" sldId="342"/>
            <ac:spMk id="4" creationId="{83D96A6F-4F60-7CF3-3ABA-3DD985E242C1}"/>
          </ac:spMkLst>
        </pc:spChg>
        <pc:spChg chg="add mod">
          <ac:chgData name="Kristy Sakano" userId="33f78047d3986c6e" providerId="LiveId" clId="{246BDC20-F3D4-4283-87C8-A4B5ED256796}" dt="2024-11-14T21:37:03.760" v="23805" actId="207"/>
          <ac:spMkLst>
            <pc:docMk/>
            <pc:sldMk cId="746982551" sldId="342"/>
            <ac:spMk id="5" creationId="{24D70643-0E90-E267-8F1D-11EDAE7B25B9}"/>
          </ac:spMkLst>
        </pc:spChg>
        <pc:spChg chg="del">
          <ac:chgData name="Kristy Sakano" userId="33f78047d3986c6e" providerId="LiveId" clId="{246BDC20-F3D4-4283-87C8-A4B5ED256796}" dt="2024-11-14T14:34:02.319" v="15665" actId="478"/>
          <ac:spMkLst>
            <pc:docMk/>
            <pc:sldMk cId="746982551" sldId="342"/>
            <ac:spMk id="22" creationId="{103D4E07-014E-C041-8AB4-7E887B5A9340}"/>
          </ac:spMkLst>
        </pc:spChg>
        <pc:picChg chg="del">
          <ac:chgData name="Kristy Sakano" userId="33f78047d3986c6e" providerId="LiveId" clId="{246BDC20-F3D4-4283-87C8-A4B5ED256796}" dt="2024-11-14T21:35:58.827" v="23795" actId="478"/>
          <ac:picMkLst>
            <pc:docMk/>
            <pc:sldMk cId="746982551" sldId="342"/>
            <ac:picMk id="13" creationId="{2D3B75E9-9A74-A653-11EC-E0299B2C8AE3}"/>
          </ac:picMkLst>
        </pc:picChg>
        <pc:picChg chg="mod">
          <ac:chgData name="Kristy Sakano" userId="33f78047d3986c6e" providerId="LiveId" clId="{246BDC20-F3D4-4283-87C8-A4B5ED256796}" dt="2024-11-13T19:14:55.431" v="13299" actId="1076"/>
          <ac:picMkLst>
            <pc:docMk/>
            <pc:sldMk cId="746982551" sldId="342"/>
            <ac:picMk id="5126" creationId="{F40DFFDE-DB24-E2AF-ECB0-55D149FC6AC8}"/>
          </ac:picMkLst>
        </pc:picChg>
      </pc:sldChg>
      <pc:sldChg chg="addSp delSp modSp add mod modAnim modNotesTx">
        <pc:chgData name="Kristy Sakano" userId="33f78047d3986c6e" providerId="LiveId" clId="{246BDC20-F3D4-4283-87C8-A4B5ED256796}" dt="2024-11-14T14:34:07.499" v="15668"/>
        <pc:sldMkLst>
          <pc:docMk/>
          <pc:sldMk cId="841336500" sldId="343"/>
        </pc:sldMkLst>
        <pc:spChg chg="mod">
          <ac:chgData name="Kristy Sakano" userId="33f78047d3986c6e" providerId="LiveId" clId="{246BDC20-F3D4-4283-87C8-A4B5ED256796}" dt="2024-11-14T14:22:29.652" v="15272"/>
          <ac:spMkLst>
            <pc:docMk/>
            <pc:sldMk cId="841336500" sldId="343"/>
            <ac:spMk id="3" creationId="{03E779B8-C111-C33B-8E6C-6EBBF85B334D}"/>
          </ac:spMkLst>
        </pc:spChg>
        <pc:spChg chg="del">
          <ac:chgData name="Kristy Sakano" userId="33f78047d3986c6e" providerId="LiveId" clId="{246BDC20-F3D4-4283-87C8-A4B5ED256796}" dt="2024-11-14T14:34:07.175" v="15667" actId="478"/>
          <ac:spMkLst>
            <pc:docMk/>
            <pc:sldMk cId="841336500" sldId="343"/>
            <ac:spMk id="22" creationId="{EBC30FFC-4F30-F8A1-665C-CCDFBF1FB8FE}"/>
          </ac:spMkLst>
        </pc:spChg>
        <pc:spChg chg="add mod">
          <ac:chgData name="Kristy Sakano" userId="33f78047d3986c6e" providerId="LiveId" clId="{246BDC20-F3D4-4283-87C8-A4B5ED256796}" dt="2024-11-14T14:34:07.499" v="15668"/>
          <ac:spMkLst>
            <pc:docMk/>
            <pc:sldMk cId="841336500" sldId="343"/>
            <ac:spMk id="28" creationId="{34CF86E0-E1E6-348B-D5A5-E2D86F8EF5EC}"/>
          </ac:spMkLst>
        </pc:spChg>
        <pc:picChg chg="mod">
          <ac:chgData name="Kristy Sakano" userId="33f78047d3986c6e" providerId="LiveId" clId="{246BDC20-F3D4-4283-87C8-A4B5ED256796}" dt="2024-11-13T19:10:53.824" v="12925" actId="1076"/>
          <ac:picMkLst>
            <pc:docMk/>
            <pc:sldMk cId="841336500" sldId="343"/>
            <ac:picMk id="5126" creationId="{B4148CE1-A711-FA40-0C8C-8AE4E5B8D348}"/>
          </ac:picMkLst>
        </pc:picChg>
        <pc:inkChg chg="add del">
          <ac:chgData name="Kristy Sakano" userId="33f78047d3986c6e" providerId="LiveId" clId="{246BDC20-F3D4-4283-87C8-A4B5ED256796}" dt="2024-11-13T19:20:29.830" v="13717" actId="9405"/>
          <ac:inkMkLst>
            <pc:docMk/>
            <pc:sldMk cId="841336500" sldId="343"/>
            <ac:inkMk id="6" creationId="{0C7A9AC8-4536-EE8A-1825-C26E80A7A99F}"/>
          </ac:inkMkLst>
        </pc:inkChg>
        <pc:inkChg chg="add del">
          <ac:chgData name="Kristy Sakano" userId="33f78047d3986c6e" providerId="LiveId" clId="{246BDC20-F3D4-4283-87C8-A4B5ED256796}" dt="2024-11-13T19:20:46.883" v="13719" actId="9405"/>
          <ac:inkMkLst>
            <pc:docMk/>
            <pc:sldMk cId="841336500" sldId="343"/>
            <ac:inkMk id="7" creationId="{2D854FC5-DA1F-9ADF-21F0-A24AEA85D42F}"/>
          </ac:inkMkLst>
        </pc:inkChg>
        <pc:inkChg chg="add del mod">
          <ac:chgData name="Kristy Sakano" userId="33f78047d3986c6e" providerId="LiveId" clId="{246BDC20-F3D4-4283-87C8-A4B5ED256796}" dt="2024-11-14T14:22:42.281" v="15273" actId="478"/>
          <ac:inkMkLst>
            <pc:docMk/>
            <pc:sldMk cId="841336500" sldId="343"/>
            <ac:inkMk id="8" creationId="{266E95D0-65A7-8DE9-D721-6CF07CCD28DF}"/>
          </ac:inkMkLst>
        </pc:inkChg>
        <pc:cxnChg chg="add del mod">
          <ac:chgData name="Kristy Sakano" userId="33f78047d3986c6e" providerId="LiveId" clId="{246BDC20-F3D4-4283-87C8-A4B5ED256796}" dt="2024-11-13T19:20:06.511" v="13715" actId="11529"/>
          <ac:cxnSpMkLst>
            <pc:docMk/>
            <pc:sldMk cId="841336500" sldId="343"/>
            <ac:cxnSpMk id="5" creationId="{ACD48FA4-56D8-68A8-55AB-1CB306C05829}"/>
          </ac:cxnSpMkLst>
        </pc:cxnChg>
        <pc:cxnChg chg="add del mod">
          <ac:chgData name="Kristy Sakano" userId="33f78047d3986c6e" providerId="LiveId" clId="{246BDC20-F3D4-4283-87C8-A4B5ED256796}" dt="2024-11-14T14:23:11.677" v="15276" actId="478"/>
          <ac:cxnSpMkLst>
            <pc:docMk/>
            <pc:sldMk cId="841336500" sldId="343"/>
            <ac:cxnSpMk id="14" creationId="{357CB4E0-7EEC-D666-8EFD-C6A2B0F43501}"/>
          </ac:cxnSpMkLst>
        </pc:cxnChg>
        <pc:cxnChg chg="add del mod">
          <ac:chgData name="Kristy Sakano" userId="33f78047d3986c6e" providerId="LiveId" clId="{246BDC20-F3D4-4283-87C8-A4B5ED256796}" dt="2024-11-14T14:23:33.999" v="15280" actId="478"/>
          <ac:cxnSpMkLst>
            <pc:docMk/>
            <pc:sldMk cId="841336500" sldId="343"/>
            <ac:cxnSpMk id="16" creationId="{89B1969B-E75D-50DC-99CD-9B7A1FBCA1FC}"/>
          </ac:cxnSpMkLst>
        </pc:cxnChg>
        <pc:cxnChg chg="add mod">
          <ac:chgData name="Kristy Sakano" userId="33f78047d3986c6e" providerId="LiveId" clId="{246BDC20-F3D4-4283-87C8-A4B5ED256796}" dt="2024-11-14T14:23:55.991" v="15283" actId="1582"/>
          <ac:cxnSpMkLst>
            <pc:docMk/>
            <pc:sldMk cId="841336500" sldId="343"/>
            <ac:cxnSpMk id="20" creationId="{ECC02A78-7697-7A5D-208D-E96C75F5E5D4}"/>
          </ac:cxnSpMkLst>
        </pc:cxnChg>
        <pc:cxnChg chg="add mod">
          <ac:chgData name="Kristy Sakano" userId="33f78047d3986c6e" providerId="LiveId" clId="{246BDC20-F3D4-4283-87C8-A4B5ED256796}" dt="2024-11-14T14:24:38.222" v="15288" actId="1582"/>
          <ac:cxnSpMkLst>
            <pc:docMk/>
            <pc:sldMk cId="841336500" sldId="343"/>
            <ac:cxnSpMk id="24" creationId="{C554532C-FF09-4578-F8A8-078DC246D99E}"/>
          </ac:cxnSpMkLst>
        </pc:cxnChg>
      </pc:sldChg>
      <pc:sldChg chg="addSp delSp modSp add mod modNotesTx">
        <pc:chgData name="Kristy Sakano" userId="33f78047d3986c6e" providerId="LiveId" clId="{246BDC20-F3D4-4283-87C8-A4B5ED256796}" dt="2024-11-14T21:40:50.307" v="24007" actId="20577"/>
        <pc:sldMkLst>
          <pc:docMk/>
          <pc:sldMk cId="1249263701" sldId="344"/>
        </pc:sldMkLst>
        <pc:spChg chg="mod">
          <ac:chgData name="Kristy Sakano" userId="33f78047d3986c6e" providerId="LiveId" clId="{246BDC20-F3D4-4283-87C8-A4B5ED256796}" dt="2024-11-13T20:27:55.024" v="15140" actId="20577"/>
          <ac:spMkLst>
            <pc:docMk/>
            <pc:sldMk cId="1249263701" sldId="344"/>
            <ac:spMk id="2" creationId="{E43F9096-3115-F55A-ECFC-44650C75D7DC}"/>
          </ac:spMkLst>
        </pc:spChg>
        <pc:spChg chg="del mod">
          <ac:chgData name="Kristy Sakano" userId="33f78047d3986c6e" providerId="LiveId" clId="{246BDC20-F3D4-4283-87C8-A4B5ED256796}" dt="2024-11-13T19:25:19.502" v="14694" actId="478"/>
          <ac:spMkLst>
            <pc:docMk/>
            <pc:sldMk cId="1249263701" sldId="344"/>
            <ac:spMk id="3" creationId="{B8FCAE8B-528A-543F-54C2-3BA656C18F29}"/>
          </ac:spMkLst>
        </pc:spChg>
        <pc:spChg chg="add mod">
          <ac:chgData name="Kristy Sakano" userId="33f78047d3986c6e" providerId="LiveId" clId="{246BDC20-F3D4-4283-87C8-A4B5ED256796}" dt="2024-11-14T14:34:11.262" v="15670"/>
          <ac:spMkLst>
            <pc:docMk/>
            <pc:sldMk cId="1249263701" sldId="344"/>
            <ac:spMk id="18" creationId="{4F2C668D-E4EF-034E-F54E-315930906B09}"/>
          </ac:spMkLst>
        </pc:spChg>
        <pc:spChg chg="del">
          <ac:chgData name="Kristy Sakano" userId="33f78047d3986c6e" providerId="LiveId" clId="{246BDC20-F3D4-4283-87C8-A4B5ED256796}" dt="2024-11-14T14:34:10.875" v="15669" actId="478"/>
          <ac:spMkLst>
            <pc:docMk/>
            <pc:sldMk cId="1249263701" sldId="344"/>
            <ac:spMk id="22" creationId="{5C0BD6F4-E446-E323-B512-07659A322DAF}"/>
          </ac:spMkLst>
        </pc:spChg>
        <pc:grpChg chg="del mod">
          <ac:chgData name="Kristy Sakano" userId="33f78047d3986c6e" providerId="LiveId" clId="{246BDC20-F3D4-4283-87C8-A4B5ED256796}" dt="2024-11-14T14:25:15.459" v="15293" actId="478"/>
          <ac:grpSpMkLst>
            <pc:docMk/>
            <pc:sldMk cId="1249263701" sldId="344"/>
            <ac:grpSpMk id="7" creationId="{00A580E4-EFD8-6CC8-7E4A-ED94653A28D0}"/>
          </ac:grpSpMkLst>
        </pc:grpChg>
        <pc:picChg chg="mod">
          <ac:chgData name="Kristy Sakano" userId="33f78047d3986c6e" providerId="LiveId" clId="{246BDC20-F3D4-4283-87C8-A4B5ED256796}" dt="2024-11-13T19:23:54.966" v="14407" actId="1076"/>
          <ac:picMkLst>
            <pc:docMk/>
            <pc:sldMk cId="1249263701" sldId="344"/>
            <ac:picMk id="5126" creationId="{653F2105-4669-553E-9AAC-26F0C2C2EB0E}"/>
          </ac:picMkLst>
        </pc:picChg>
        <pc:inkChg chg="add del">
          <ac:chgData name="Kristy Sakano" userId="33f78047d3986c6e" providerId="LiveId" clId="{246BDC20-F3D4-4283-87C8-A4B5ED256796}" dt="2024-11-14T14:24:47.681" v="15289" actId="478"/>
          <ac:inkMkLst>
            <pc:docMk/>
            <pc:sldMk cId="1249263701" sldId="344"/>
            <ac:inkMk id="4" creationId="{B5E1239A-7AB7-D181-4050-254A01F6E997}"/>
          </ac:inkMkLst>
        </pc:inkChg>
        <pc:inkChg chg="add mod">
          <ac:chgData name="Kristy Sakano" userId="33f78047d3986c6e" providerId="LiveId" clId="{246BDC20-F3D4-4283-87C8-A4B5ED256796}" dt="2024-11-13T19:24:15.611" v="14412"/>
          <ac:inkMkLst>
            <pc:docMk/>
            <pc:sldMk cId="1249263701" sldId="344"/>
            <ac:inkMk id="5" creationId="{AF5E52BB-2FE2-4D1C-2FBD-00233D5F6E8C}"/>
          </ac:inkMkLst>
        </pc:inkChg>
        <pc:inkChg chg="add mod">
          <ac:chgData name="Kristy Sakano" userId="33f78047d3986c6e" providerId="LiveId" clId="{246BDC20-F3D4-4283-87C8-A4B5ED256796}" dt="2024-11-13T19:24:15.611" v="14412"/>
          <ac:inkMkLst>
            <pc:docMk/>
            <pc:sldMk cId="1249263701" sldId="344"/>
            <ac:inkMk id="6" creationId="{85A77ED6-006D-E266-317C-98FA08F977EF}"/>
          </ac:inkMkLst>
        </pc:inkChg>
        <pc:inkChg chg="del">
          <ac:chgData name="Kristy Sakano" userId="33f78047d3986c6e" providerId="LiveId" clId="{246BDC20-F3D4-4283-87C8-A4B5ED256796}" dt="2024-11-13T19:22:06.684" v="13994" actId="478"/>
          <ac:inkMkLst>
            <pc:docMk/>
            <pc:sldMk cId="1249263701" sldId="344"/>
            <ac:inkMk id="8" creationId="{47C65263-7A90-6561-0095-F840ECBC9117}"/>
          </ac:inkMkLst>
        </pc:inkChg>
        <pc:cxnChg chg="add mod">
          <ac:chgData name="Kristy Sakano" userId="33f78047d3986c6e" providerId="LiveId" clId="{246BDC20-F3D4-4283-87C8-A4B5ED256796}" dt="2024-11-14T21:40:31.674" v="23999" actId="208"/>
          <ac:cxnSpMkLst>
            <pc:docMk/>
            <pc:sldMk cId="1249263701" sldId="344"/>
            <ac:cxnSpMk id="14" creationId="{4849E392-EEB9-B0F8-B5F2-FD68E6301289}"/>
          </ac:cxnSpMkLst>
        </pc:cxnChg>
        <pc:cxnChg chg="add mod">
          <ac:chgData name="Kristy Sakano" userId="33f78047d3986c6e" providerId="LiveId" clId="{246BDC20-F3D4-4283-87C8-A4B5ED256796}" dt="2024-11-14T21:40:35.583" v="24000" actId="208"/>
          <ac:cxnSpMkLst>
            <pc:docMk/>
            <pc:sldMk cId="1249263701" sldId="344"/>
            <ac:cxnSpMk id="17" creationId="{2274627B-B257-8280-D353-E0BD322F85CB}"/>
          </ac:cxnSpMkLst>
        </pc:cxnChg>
      </pc:sldChg>
      <pc:sldMasterChg chg="delSldLayout">
        <pc:chgData name="Kristy Sakano" userId="33f78047d3986c6e" providerId="LiveId" clId="{246BDC20-F3D4-4283-87C8-A4B5ED256796}" dt="2024-11-14T21:39:35.498" v="23828" actId="47"/>
        <pc:sldMasterMkLst>
          <pc:docMk/>
          <pc:sldMasterMk cId="0" sldId="2147483671"/>
        </pc:sldMasterMkLst>
        <pc:sldLayoutChg chg="del">
          <pc:chgData name="Kristy Sakano" userId="33f78047d3986c6e" providerId="LiveId" clId="{246BDC20-F3D4-4283-87C8-A4B5ED256796}" dt="2024-11-14T21:39:34.556" v="23823" actId="47"/>
          <pc:sldLayoutMkLst>
            <pc:docMk/>
            <pc:sldMasterMk cId="0" sldId="2147483671"/>
            <pc:sldLayoutMk cId="0" sldId="2147483651"/>
          </pc:sldLayoutMkLst>
        </pc:sldLayoutChg>
        <pc:sldLayoutChg chg="del">
          <pc:chgData name="Kristy Sakano" userId="33f78047d3986c6e" providerId="LiveId" clId="{246BDC20-F3D4-4283-87C8-A4B5ED256796}" dt="2024-11-14T21:39:35.498" v="23828" actId="47"/>
          <pc:sldLayoutMkLst>
            <pc:docMk/>
            <pc:sldMasterMk cId="0" sldId="2147483671"/>
            <pc:sldLayoutMk cId="0" sldId="2147483652"/>
          </pc:sldLayoutMkLst>
        </pc:sldLayoutChg>
      </pc:sldMasterChg>
    </pc:docChg>
  </pc:docChgLst>
  <pc:docChgLst>
    <pc:chgData name="Kristy Sakano" userId="33f78047d3986c6e" providerId="LiveId" clId="{EBCB6105-0D2A-4E4D-A37F-CAD0980BD2A6}"/>
    <pc:docChg chg="undo redo custSel addSld delSld modSld sldOrd delMainMaster">
      <pc:chgData name="Kristy Sakano" userId="33f78047d3986c6e" providerId="LiveId" clId="{EBCB6105-0D2A-4E4D-A37F-CAD0980BD2A6}" dt="2024-11-04T19:24:22.967" v="27952" actId="1038"/>
      <pc:docMkLst>
        <pc:docMk/>
      </pc:docMkLst>
      <pc:sldChg chg="addSp delSp modSp mod modTransition modNotesTx">
        <pc:chgData name="Kristy Sakano" userId="33f78047d3986c6e" providerId="LiveId" clId="{EBCB6105-0D2A-4E4D-A37F-CAD0980BD2A6}" dt="2024-10-11T16:16:21.723" v="27401" actId="20577"/>
        <pc:sldMkLst>
          <pc:docMk/>
          <pc:sldMk cId="0" sldId="256"/>
        </pc:sldMkLst>
        <pc:spChg chg="mod">
          <ac:chgData name="Kristy Sakano" userId="33f78047d3986c6e" providerId="LiveId" clId="{EBCB6105-0D2A-4E4D-A37F-CAD0980BD2A6}" dt="2024-10-07T14:49:18.932" v="23" actId="1076"/>
          <ac:spMkLst>
            <pc:docMk/>
            <pc:sldMk cId="0" sldId="256"/>
            <ac:spMk id="80" creationId="{00000000-0000-0000-0000-000000000000}"/>
          </ac:spMkLst>
        </pc:spChg>
        <pc:spChg chg="mod">
          <ac:chgData name="Kristy Sakano" userId="33f78047d3986c6e" providerId="LiveId" clId="{EBCB6105-0D2A-4E4D-A37F-CAD0980BD2A6}" dt="2024-10-09T03:06:44.097" v="26659" actId="1076"/>
          <ac:spMkLst>
            <pc:docMk/>
            <pc:sldMk cId="0" sldId="256"/>
            <ac:spMk id="81" creationId="{00000000-0000-0000-0000-000000000000}"/>
          </ac:spMkLst>
        </pc:spChg>
        <pc:grpChg chg="del">
          <ac:chgData name="Kristy Sakano" userId="33f78047d3986c6e" providerId="LiveId" clId="{EBCB6105-0D2A-4E4D-A37F-CAD0980BD2A6}" dt="2024-10-07T14:51:43.182" v="60" actId="478"/>
          <ac:grpSpMkLst>
            <pc:docMk/>
            <pc:sldMk cId="0" sldId="256"/>
            <ac:grpSpMk id="3" creationId="{C3584FB7-1867-0659-4615-5AA0CE73F6D1}"/>
          </ac:grpSpMkLst>
        </pc:grpChg>
        <pc:picChg chg="add mod">
          <ac:chgData name="Kristy Sakano" userId="33f78047d3986c6e" providerId="LiveId" clId="{EBCB6105-0D2A-4E4D-A37F-CAD0980BD2A6}" dt="2024-10-07T14:51:50.515" v="65" actId="1076"/>
          <ac:picMkLst>
            <pc:docMk/>
            <pc:sldMk cId="0" sldId="256"/>
            <ac:picMk id="1026" creationId="{0BCACD23-4DD0-321C-155D-79EDB3CA172D}"/>
          </ac:picMkLst>
        </pc:picChg>
      </pc:sldChg>
      <pc:sldChg chg="del">
        <pc:chgData name="Kristy Sakano" userId="33f78047d3986c6e" providerId="LiveId" clId="{EBCB6105-0D2A-4E4D-A37F-CAD0980BD2A6}" dt="2024-10-11T16:19:42.443" v="27826" actId="47"/>
        <pc:sldMkLst>
          <pc:docMk/>
          <pc:sldMk cId="0" sldId="257"/>
        </pc:sldMkLst>
      </pc:sldChg>
      <pc:sldChg chg="del">
        <pc:chgData name="Kristy Sakano" userId="33f78047d3986c6e" providerId="LiveId" clId="{EBCB6105-0D2A-4E4D-A37F-CAD0980BD2A6}" dt="2024-10-11T16:19:42.443" v="27826" actId="47"/>
        <pc:sldMkLst>
          <pc:docMk/>
          <pc:sldMk cId="0" sldId="258"/>
        </pc:sldMkLst>
      </pc:sldChg>
      <pc:sldChg chg="del">
        <pc:chgData name="Kristy Sakano" userId="33f78047d3986c6e" providerId="LiveId" clId="{EBCB6105-0D2A-4E4D-A37F-CAD0980BD2A6}" dt="2024-10-11T16:19:42.443" v="27826" actId="47"/>
        <pc:sldMkLst>
          <pc:docMk/>
          <pc:sldMk cId="0" sldId="259"/>
        </pc:sldMkLst>
      </pc:sldChg>
      <pc:sldChg chg="modSp del mod">
        <pc:chgData name="Kristy Sakano" userId="33f78047d3986c6e" providerId="LiveId" clId="{EBCB6105-0D2A-4E4D-A37F-CAD0980BD2A6}" dt="2024-10-11T16:19:42.443" v="27826" actId="47"/>
        <pc:sldMkLst>
          <pc:docMk/>
          <pc:sldMk cId="0" sldId="260"/>
        </pc:sldMkLst>
        <pc:spChg chg="mod">
          <ac:chgData name="Kristy Sakano" userId="33f78047d3986c6e" providerId="LiveId" clId="{EBCB6105-0D2A-4E4D-A37F-CAD0980BD2A6}" dt="2024-10-07T16:22:18.951" v="6740" actId="1076"/>
          <ac:spMkLst>
            <pc:docMk/>
            <pc:sldMk cId="0" sldId="260"/>
            <ac:spMk id="277" creationId="{00000000-0000-0000-0000-000000000000}"/>
          </ac:spMkLst>
        </pc:spChg>
      </pc:sldChg>
      <pc:sldChg chg="del">
        <pc:chgData name="Kristy Sakano" userId="33f78047d3986c6e" providerId="LiveId" clId="{EBCB6105-0D2A-4E4D-A37F-CAD0980BD2A6}" dt="2024-10-11T16:19:42.443" v="27826" actId="47"/>
        <pc:sldMkLst>
          <pc:docMk/>
          <pc:sldMk cId="0" sldId="261"/>
        </pc:sldMkLst>
      </pc:sldChg>
      <pc:sldChg chg="del">
        <pc:chgData name="Kristy Sakano" userId="33f78047d3986c6e" providerId="LiveId" clId="{EBCB6105-0D2A-4E4D-A37F-CAD0980BD2A6}" dt="2024-10-11T16:19:42.443" v="27826" actId="47"/>
        <pc:sldMkLst>
          <pc:docMk/>
          <pc:sldMk cId="0" sldId="262"/>
        </pc:sldMkLst>
      </pc:sldChg>
      <pc:sldChg chg="del">
        <pc:chgData name="Kristy Sakano" userId="33f78047d3986c6e" providerId="LiveId" clId="{EBCB6105-0D2A-4E4D-A37F-CAD0980BD2A6}" dt="2024-10-11T16:19:42.443" v="27826" actId="47"/>
        <pc:sldMkLst>
          <pc:docMk/>
          <pc:sldMk cId="0" sldId="263"/>
        </pc:sldMkLst>
      </pc:sldChg>
      <pc:sldChg chg="del">
        <pc:chgData name="Kristy Sakano" userId="33f78047d3986c6e" providerId="LiveId" clId="{EBCB6105-0D2A-4E4D-A37F-CAD0980BD2A6}" dt="2024-10-11T16:19:42.443" v="27826" actId="47"/>
        <pc:sldMkLst>
          <pc:docMk/>
          <pc:sldMk cId="0" sldId="264"/>
        </pc:sldMkLst>
      </pc:sldChg>
      <pc:sldChg chg="del">
        <pc:chgData name="Kristy Sakano" userId="33f78047d3986c6e" providerId="LiveId" clId="{EBCB6105-0D2A-4E4D-A37F-CAD0980BD2A6}" dt="2024-10-11T16:19:42.443" v="27826" actId="47"/>
        <pc:sldMkLst>
          <pc:docMk/>
          <pc:sldMk cId="0" sldId="265"/>
        </pc:sldMkLst>
      </pc:sldChg>
      <pc:sldChg chg="del">
        <pc:chgData name="Kristy Sakano" userId="33f78047d3986c6e" providerId="LiveId" clId="{EBCB6105-0D2A-4E4D-A37F-CAD0980BD2A6}" dt="2024-10-11T16:19:42.443" v="27826" actId="47"/>
        <pc:sldMkLst>
          <pc:docMk/>
          <pc:sldMk cId="0" sldId="266"/>
        </pc:sldMkLst>
      </pc:sldChg>
      <pc:sldChg chg="del">
        <pc:chgData name="Kristy Sakano" userId="33f78047d3986c6e" providerId="LiveId" clId="{EBCB6105-0D2A-4E4D-A37F-CAD0980BD2A6}" dt="2024-10-11T16:19:42.443" v="27826" actId="47"/>
        <pc:sldMkLst>
          <pc:docMk/>
          <pc:sldMk cId="0" sldId="267"/>
        </pc:sldMkLst>
      </pc:sldChg>
      <pc:sldChg chg="del">
        <pc:chgData name="Kristy Sakano" userId="33f78047d3986c6e" providerId="LiveId" clId="{EBCB6105-0D2A-4E4D-A37F-CAD0980BD2A6}" dt="2024-10-11T16:19:42.443" v="27826" actId="47"/>
        <pc:sldMkLst>
          <pc:docMk/>
          <pc:sldMk cId="0" sldId="268"/>
        </pc:sldMkLst>
      </pc:sldChg>
      <pc:sldChg chg="del">
        <pc:chgData name="Kristy Sakano" userId="33f78047d3986c6e" providerId="LiveId" clId="{EBCB6105-0D2A-4E4D-A37F-CAD0980BD2A6}" dt="2024-10-09T02:36:17.779" v="21341" actId="47"/>
        <pc:sldMkLst>
          <pc:docMk/>
          <pc:sldMk cId="0" sldId="269"/>
        </pc:sldMkLst>
      </pc:sldChg>
      <pc:sldChg chg="del">
        <pc:chgData name="Kristy Sakano" userId="33f78047d3986c6e" providerId="LiveId" clId="{EBCB6105-0D2A-4E4D-A37F-CAD0980BD2A6}" dt="2024-10-11T16:19:42.443" v="27826" actId="47"/>
        <pc:sldMkLst>
          <pc:docMk/>
          <pc:sldMk cId="0" sldId="270"/>
        </pc:sldMkLst>
      </pc:sldChg>
      <pc:sldChg chg="del">
        <pc:chgData name="Kristy Sakano" userId="33f78047d3986c6e" providerId="LiveId" clId="{EBCB6105-0D2A-4E4D-A37F-CAD0980BD2A6}" dt="2024-10-11T16:19:42.443" v="27826" actId="47"/>
        <pc:sldMkLst>
          <pc:docMk/>
          <pc:sldMk cId="0" sldId="271"/>
        </pc:sldMkLst>
      </pc:sldChg>
      <pc:sldChg chg="del">
        <pc:chgData name="Kristy Sakano" userId="33f78047d3986c6e" providerId="LiveId" clId="{EBCB6105-0D2A-4E4D-A37F-CAD0980BD2A6}" dt="2024-10-09T02:36:16.990" v="21340" actId="47"/>
        <pc:sldMkLst>
          <pc:docMk/>
          <pc:sldMk cId="0" sldId="272"/>
        </pc:sldMkLst>
      </pc:sldChg>
      <pc:sldChg chg="del">
        <pc:chgData name="Kristy Sakano" userId="33f78047d3986c6e" providerId="LiveId" clId="{EBCB6105-0D2A-4E4D-A37F-CAD0980BD2A6}" dt="2024-10-11T16:19:42.443" v="27826" actId="47"/>
        <pc:sldMkLst>
          <pc:docMk/>
          <pc:sldMk cId="0" sldId="273"/>
        </pc:sldMkLst>
      </pc:sldChg>
      <pc:sldChg chg="del">
        <pc:chgData name="Kristy Sakano" userId="33f78047d3986c6e" providerId="LiveId" clId="{EBCB6105-0D2A-4E4D-A37F-CAD0980BD2A6}" dt="2024-10-09T02:36:15.337" v="21338" actId="47"/>
        <pc:sldMkLst>
          <pc:docMk/>
          <pc:sldMk cId="0" sldId="274"/>
        </pc:sldMkLst>
      </pc:sldChg>
      <pc:sldChg chg="del">
        <pc:chgData name="Kristy Sakano" userId="33f78047d3986c6e" providerId="LiveId" clId="{EBCB6105-0D2A-4E4D-A37F-CAD0980BD2A6}" dt="2024-10-11T16:19:42.443" v="27826" actId="47"/>
        <pc:sldMkLst>
          <pc:docMk/>
          <pc:sldMk cId="0" sldId="275"/>
        </pc:sldMkLst>
      </pc:sldChg>
      <pc:sldChg chg="del">
        <pc:chgData name="Kristy Sakano" userId="33f78047d3986c6e" providerId="LiveId" clId="{EBCB6105-0D2A-4E4D-A37F-CAD0980BD2A6}" dt="2024-10-11T16:19:42.443" v="27826" actId="47"/>
        <pc:sldMkLst>
          <pc:docMk/>
          <pc:sldMk cId="0" sldId="276"/>
        </pc:sldMkLst>
      </pc:sldChg>
      <pc:sldChg chg="del">
        <pc:chgData name="Kristy Sakano" userId="33f78047d3986c6e" providerId="LiveId" clId="{EBCB6105-0D2A-4E4D-A37F-CAD0980BD2A6}" dt="2024-10-11T16:19:42.443" v="27826" actId="47"/>
        <pc:sldMkLst>
          <pc:docMk/>
          <pc:sldMk cId="0" sldId="277"/>
        </pc:sldMkLst>
      </pc:sldChg>
      <pc:sldChg chg="del">
        <pc:chgData name="Kristy Sakano" userId="33f78047d3986c6e" providerId="LiveId" clId="{EBCB6105-0D2A-4E4D-A37F-CAD0980BD2A6}" dt="2024-10-11T16:19:42.443" v="27826" actId="47"/>
        <pc:sldMkLst>
          <pc:docMk/>
          <pc:sldMk cId="0" sldId="278"/>
        </pc:sldMkLst>
      </pc:sldChg>
      <pc:sldChg chg="del">
        <pc:chgData name="Kristy Sakano" userId="33f78047d3986c6e" providerId="LiveId" clId="{EBCB6105-0D2A-4E4D-A37F-CAD0980BD2A6}" dt="2024-10-11T16:19:42.443" v="27826" actId="47"/>
        <pc:sldMkLst>
          <pc:docMk/>
          <pc:sldMk cId="0" sldId="279"/>
        </pc:sldMkLst>
      </pc:sldChg>
      <pc:sldChg chg="del">
        <pc:chgData name="Kristy Sakano" userId="33f78047d3986c6e" providerId="LiveId" clId="{EBCB6105-0D2A-4E4D-A37F-CAD0980BD2A6}" dt="2024-10-11T16:19:42.443" v="27826" actId="47"/>
        <pc:sldMkLst>
          <pc:docMk/>
          <pc:sldMk cId="0" sldId="280"/>
        </pc:sldMkLst>
      </pc:sldChg>
      <pc:sldChg chg="del">
        <pc:chgData name="Kristy Sakano" userId="33f78047d3986c6e" providerId="LiveId" clId="{EBCB6105-0D2A-4E4D-A37F-CAD0980BD2A6}" dt="2024-10-11T16:19:42.443" v="27826" actId="47"/>
        <pc:sldMkLst>
          <pc:docMk/>
          <pc:sldMk cId="0" sldId="281"/>
        </pc:sldMkLst>
      </pc:sldChg>
      <pc:sldChg chg="del">
        <pc:chgData name="Kristy Sakano" userId="33f78047d3986c6e" providerId="LiveId" clId="{EBCB6105-0D2A-4E4D-A37F-CAD0980BD2A6}" dt="2024-10-11T16:19:42.443" v="27826" actId="47"/>
        <pc:sldMkLst>
          <pc:docMk/>
          <pc:sldMk cId="0" sldId="282"/>
        </pc:sldMkLst>
      </pc:sldChg>
      <pc:sldChg chg="del">
        <pc:chgData name="Kristy Sakano" userId="33f78047d3986c6e" providerId="LiveId" clId="{EBCB6105-0D2A-4E4D-A37F-CAD0980BD2A6}" dt="2024-10-11T16:19:42.443" v="27826" actId="47"/>
        <pc:sldMkLst>
          <pc:docMk/>
          <pc:sldMk cId="0" sldId="283"/>
        </pc:sldMkLst>
      </pc:sldChg>
      <pc:sldChg chg="del">
        <pc:chgData name="Kristy Sakano" userId="33f78047d3986c6e" providerId="LiveId" clId="{EBCB6105-0D2A-4E4D-A37F-CAD0980BD2A6}" dt="2024-10-11T16:19:42.443" v="27826" actId="47"/>
        <pc:sldMkLst>
          <pc:docMk/>
          <pc:sldMk cId="0" sldId="284"/>
        </pc:sldMkLst>
      </pc:sldChg>
      <pc:sldChg chg="del">
        <pc:chgData name="Kristy Sakano" userId="33f78047d3986c6e" providerId="LiveId" clId="{EBCB6105-0D2A-4E4D-A37F-CAD0980BD2A6}" dt="2024-10-11T16:19:42.443" v="27826" actId="47"/>
        <pc:sldMkLst>
          <pc:docMk/>
          <pc:sldMk cId="0" sldId="285"/>
        </pc:sldMkLst>
      </pc:sldChg>
      <pc:sldChg chg="del">
        <pc:chgData name="Kristy Sakano" userId="33f78047d3986c6e" providerId="LiveId" clId="{EBCB6105-0D2A-4E4D-A37F-CAD0980BD2A6}" dt="2024-10-11T16:19:42.443" v="27826" actId="47"/>
        <pc:sldMkLst>
          <pc:docMk/>
          <pc:sldMk cId="0" sldId="286"/>
        </pc:sldMkLst>
      </pc:sldChg>
      <pc:sldChg chg="del">
        <pc:chgData name="Kristy Sakano" userId="33f78047d3986c6e" providerId="LiveId" clId="{EBCB6105-0D2A-4E4D-A37F-CAD0980BD2A6}" dt="2024-10-11T16:19:42.443" v="27826" actId="47"/>
        <pc:sldMkLst>
          <pc:docMk/>
          <pc:sldMk cId="0" sldId="287"/>
        </pc:sldMkLst>
      </pc:sldChg>
      <pc:sldChg chg="del">
        <pc:chgData name="Kristy Sakano" userId="33f78047d3986c6e" providerId="LiveId" clId="{EBCB6105-0D2A-4E4D-A37F-CAD0980BD2A6}" dt="2024-10-11T16:19:42.443" v="27826" actId="47"/>
        <pc:sldMkLst>
          <pc:docMk/>
          <pc:sldMk cId="0" sldId="288"/>
        </pc:sldMkLst>
      </pc:sldChg>
      <pc:sldChg chg="del">
        <pc:chgData name="Kristy Sakano" userId="33f78047d3986c6e" providerId="LiveId" clId="{EBCB6105-0D2A-4E4D-A37F-CAD0980BD2A6}" dt="2024-10-11T16:19:42.443" v="27826" actId="47"/>
        <pc:sldMkLst>
          <pc:docMk/>
          <pc:sldMk cId="0" sldId="289"/>
        </pc:sldMkLst>
      </pc:sldChg>
      <pc:sldChg chg="addSp delSp modSp mod modTransition modNotesTx">
        <pc:chgData name="Kristy Sakano" userId="33f78047d3986c6e" providerId="LiveId" clId="{EBCB6105-0D2A-4E4D-A37F-CAD0980BD2A6}" dt="2024-10-11T16:17:59.399" v="27630" actId="20577"/>
        <pc:sldMkLst>
          <pc:docMk/>
          <pc:sldMk cId="2659152045" sldId="290"/>
        </pc:sldMkLst>
        <pc:spChg chg="add del mod ord">
          <ac:chgData name="Kristy Sakano" userId="33f78047d3986c6e" providerId="LiveId" clId="{EBCB6105-0D2A-4E4D-A37F-CAD0980BD2A6}" dt="2024-10-07T14:59:16.264" v="144"/>
          <ac:spMkLst>
            <pc:docMk/>
            <pc:sldMk cId="2659152045" sldId="290"/>
            <ac:spMk id="2" creationId="{FA7539FB-2CF4-C956-DB1F-0D8FD118C310}"/>
          </ac:spMkLst>
        </pc:spChg>
        <pc:spChg chg="add del mod topLvl">
          <ac:chgData name="Kristy Sakano" userId="33f78047d3986c6e" providerId="LiveId" clId="{EBCB6105-0D2A-4E4D-A37F-CAD0980BD2A6}" dt="2024-10-07T14:59:16.264" v="144"/>
          <ac:spMkLst>
            <pc:docMk/>
            <pc:sldMk cId="2659152045" sldId="290"/>
            <ac:spMk id="3" creationId="{38F001EB-35E0-4716-B506-A2B87C5A27C8}"/>
          </ac:spMkLst>
        </pc:spChg>
        <pc:spChg chg="add del mod">
          <ac:chgData name="Kristy Sakano" userId="33f78047d3986c6e" providerId="LiveId" clId="{EBCB6105-0D2A-4E4D-A37F-CAD0980BD2A6}" dt="2024-10-07T14:55:58.793" v="112" actId="478"/>
          <ac:spMkLst>
            <pc:docMk/>
            <pc:sldMk cId="2659152045" sldId="290"/>
            <ac:spMk id="5" creationId="{1A7DC4D1-35A5-4C0F-25F0-03E66F598A6D}"/>
          </ac:spMkLst>
        </pc:spChg>
        <pc:spChg chg="add del mod topLvl">
          <ac:chgData name="Kristy Sakano" userId="33f78047d3986c6e" providerId="LiveId" clId="{EBCB6105-0D2A-4E4D-A37F-CAD0980BD2A6}" dt="2024-10-07T14:59:16.264" v="144"/>
          <ac:spMkLst>
            <pc:docMk/>
            <pc:sldMk cId="2659152045" sldId="290"/>
            <ac:spMk id="6" creationId="{82699E73-2F03-9A14-14B9-A011E1522FC7}"/>
          </ac:spMkLst>
        </pc:spChg>
        <pc:spChg chg="add del">
          <ac:chgData name="Kristy Sakano" userId="33f78047d3986c6e" providerId="LiveId" clId="{EBCB6105-0D2A-4E4D-A37F-CAD0980BD2A6}" dt="2024-10-07T14:55:48.318" v="108" actId="478"/>
          <ac:spMkLst>
            <pc:docMk/>
            <pc:sldMk cId="2659152045" sldId="290"/>
            <ac:spMk id="7" creationId="{F0465126-EDC0-EAF0-6742-3D9CCB46F190}"/>
          </ac:spMkLst>
        </pc:spChg>
        <pc:spChg chg="add del mod topLvl">
          <ac:chgData name="Kristy Sakano" userId="33f78047d3986c6e" providerId="LiveId" clId="{EBCB6105-0D2A-4E4D-A37F-CAD0980BD2A6}" dt="2024-10-07T14:59:16.264" v="144"/>
          <ac:spMkLst>
            <pc:docMk/>
            <pc:sldMk cId="2659152045" sldId="290"/>
            <ac:spMk id="8" creationId="{CCC6E167-5BC9-9BCB-C275-23523579C4BF}"/>
          </ac:spMkLst>
        </pc:spChg>
        <pc:spChg chg="add del mod topLvl">
          <ac:chgData name="Kristy Sakano" userId="33f78047d3986c6e" providerId="LiveId" clId="{EBCB6105-0D2A-4E4D-A37F-CAD0980BD2A6}" dt="2024-10-07T14:59:16.264" v="144"/>
          <ac:spMkLst>
            <pc:docMk/>
            <pc:sldMk cId="2659152045" sldId="290"/>
            <ac:spMk id="9" creationId="{1CB711B3-586E-459D-58EB-4E0AF709881B}"/>
          </ac:spMkLst>
        </pc:spChg>
        <pc:spChg chg="add del">
          <ac:chgData name="Kristy Sakano" userId="33f78047d3986c6e" providerId="LiveId" clId="{EBCB6105-0D2A-4E4D-A37F-CAD0980BD2A6}" dt="2024-10-07T14:59:03.168" v="142" actId="478"/>
          <ac:spMkLst>
            <pc:docMk/>
            <pc:sldMk cId="2659152045" sldId="290"/>
            <ac:spMk id="13" creationId="{8E96F015-F5CC-7627-5A51-699B033C506C}"/>
          </ac:spMkLst>
        </pc:spChg>
        <pc:spChg chg="add del mod">
          <ac:chgData name="Kristy Sakano" userId="33f78047d3986c6e" providerId="LiveId" clId="{EBCB6105-0D2A-4E4D-A37F-CAD0980BD2A6}" dt="2024-10-07T14:59:03.168" v="142" actId="478"/>
          <ac:spMkLst>
            <pc:docMk/>
            <pc:sldMk cId="2659152045" sldId="290"/>
            <ac:spMk id="14" creationId="{263801E2-AC7E-8C67-6465-1C99A9F29EA1}"/>
          </ac:spMkLst>
        </pc:spChg>
        <pc:spChg chg="add del mod">
          <ac:chgData name="Kristy Sakano" userId="33f78047d3986c6e" providerId="LiveId" clId="{EBCB6105-0D2A-4E4D-A37F-CAD0980BD2A6}" dt="2024-10-07T15:00:09.466" v="191" actId="478"/>
          <ac:spMkLst>
            <pc:docMk/>
            <pc:sldMk cId="2659152045" sldId="290"/>
            <ac:spMk id="15" creationId="{4581BC58-DDF3-FA8F-4353-405A84AF6057}"/>
          </ac:spMkLst>
        </pc:spChg>
        <pc:spChg chg="add del mod">
          <ac:chgData name="Kristy Sakano" userId="33f78047d3986c6e" providerId="LiveId" clId="{EBCB6105-0D2A-4E4D-A37F-CAD0980BD2A6}" dt="2024-10-07T15:00:09.466" v="191" actId="478"/>
          <ac:spMkLst>
            <pc:docMk/>
            <pc:sldMk cId="2659152045" sldId="290"/>
            <ac:spMk id="16" creationId="{378A29C1-4649-7494-C181-77105A8037B5}"/>
          </ac:spMkLst>
        </pc:spChg>
        <pc:spChg chg="add del mod">
          <ac:chgData name="Kristy Sakano" userId="33f78047d3986c6e" providerId="LiveId" clId="{EBCB6105-0D2A-4E4D-A37F-CAD0980BD2A6}" dt="2024-10-07T15:00:09.466" v="191" actId="478"/>
          <ac:spMkLst>
            <pc:docMk/>
            <pc:sldMk cId="2659152045" sldId="290"/>
            <ac:spMk id="17" creationId="{6B295B9D-9F1D-75CF-271D-4DD23DFA7E4C}"/>
          </ac:spMkLst>
        </pc:spChg>
        <pc:spChg chg="add del mod">
          <ac:chgData name="Kristy Sakano" userId="33f78047d3986c6e" providerId="LiveId" clId="{EBCB6105-0D2A-4E4D-A37F-CAD0980BD2A6}" dt="2024-10-07T15:00:09.466" v="191" actId="478"/>
          <ac:spMkLst>
            <pc:docMk/>
            <pc:sldMk cId="2659152045" sldId="290"/>
            <ac:spMk id="18" creationId="{FA504AA3-7331-B86E-C85B-241824BD6541}"/>
          </ac:spMkLst>
        </pc:spChg>
        <pc:spChg chg="add del mod">
          <ac:chgData name="Kristy Sakano" userId="33f78047d3986c6e" providerId="LiveId" clId="{EBCB6105-0D2A-4E4D-A37F-CAD0980BD2A6}" dt="2024-10-07T15:00:09.466" v="191" actId="478"/>
          <ac:spMkLst>
            <pc:docMk/>
            <pc:sldMk cId="2659152045" sldId="290"/>
            <ac:spMk id="19" creationId="{74F0086A-E0F5-7948-50A5-A07812CBF9A9}"/>
          </ac:spMkLst>
        </pc:spChg>
        <pc:spChg chg="add del mod">
          <ac:chgData name="Kristy Sakano" userId="33f78047d3986c6e" providerId="LiveId" clId="{EBCB6105-0D2A-4E4D-A37F-CAD0980BD2A6}" dt="2024-10-07T15:00:09.466" v="191" actId="478"/>
          <ac:spMkLst>
            <pc:docMk/>
            <pc:sldMk cId="2659152045" sldId="290"/>
            <ac:spMk id="20" creationId="{D09456F0-C002-9D91-1F62-C49FA43EA084}"/>
          </ac:spMkLst>
        </pc:spChg>
        <pc:spChg chg="del mod">
          <ac:chgData name="Kristy Sakano" userId="33f78047d3986c6e" providerId="LiveId" clId="{EBCB6105-0D2A-4E4D-A37F-CAD0980BD2A6}" dt="2024-10-07T15:00:09.466" v="191" actId="478"/>
          <ac:spMkLst>
            <pc:docMk/>
            <pc:sldMk cId="2659152045" sldId="290"/>
            <ac:spMk id="21" creationId="{6F226F32-549D-2E3A-64AA-DC32FDD470E5}"/>
          </ac:spMkLst>
        </pc:spChg>
        <pc:spChg chg="del mod">
          <ac:chgData name="Kristy Sakano" userId="33f78047d3986c6e" providerId="LiveId" clId="{EBCB6105-0D2A-4E4D-A37F-CAD0980BD2A6}" dt="2024-10-07T15:00:09.466" v="191" actId="478"/>
          <ac:spMkLst>
            <pc:docMk/>
            <pc:sldMk cId="2659152045" sldId="290"/>
            <ac:spMk id="22" creationId="{BCAA8FAC-16E1-3E2E-0264-C4F8D09B87F6}"/>
          </ac:spMkLst>
        </pc:spChg>
        <pc:spChg chg="del mod">
          <ac:chgData name="Kristy Sakano" userId="33f78047d3986c6e" providerId="LiveId" clId="{EBCB6105-0D2A-4E4D-A37F-CAD0980BD2A6}" dt="2024-10-07T15:00:09.466" v="191" actId="478"/>
          <ac:spMkLst>
            <pc:docMk/>
            <pc:sldMk cId="2659152045" sldId="290"/>
            <ac:spMk id="23" creationId="{A8E74E25-8B9A-39F0-8CE2-B7329037D515}"/>
          </ac:spMkLst>
        </pc:spChg>
        <pc:spChg chg="del mod">
          <ac:chgData name="Kristy Sakano" userId="33f78047d3986c6e" providerId="LiveId" clId="{EBCB6105-0D2A-4E4D-A37F-CAD0980BD2A6}" dt="2024-10-07T15:00:09.466" v="191" actId="478"/>
          <ac:spMkLst>
            <pc:docMk/>
            <pc:sldMk cId="2659152045" sldId="290"/>
            <ac:spMk id="24" creationId="{7560AB8C-C22E-C3A4-29C3-A3D950D639C8}"/>
          </ac:spMkLst>
        </pc:spChg>
        <pc:spChg chg="del mod">
          <ac:chgData name="Kristy Sakano" userId="33f78047d3986c6e" providerId="LiveId" clId="{EBCB6105-0D2A-4E4D-A37F-CAD0980BD2A6}" dt="2024-10-07T15:00:09.466" v="191" actId="478"/>
          <ac:spMkLst>
            <pc:docMk/>
            <pc:sldMk cId="2659152045" sldId="290"/>
            <ac:spMk id="25" creationId="{58163215-52BB-631D-4950-1CAE7A267701}"/>
          </ac:spMkLst>
        </pc:spChg>
        <pc:spChg chg="add del mod">
          <ac:chgData name="Kristy Sakano" userId="33f78047d3986c6e" providerId="LiveId" clId="{EBCB6105-0D2A-4E4D-A37F-CAD0980BD2A6}" dt="2024-10-07T15:00:09.466" v="191" actId="478"/>
          <ac:spMkLst>
            <pc:docMk/>
            <pc:sldMk cId="2659152045" sldId="290"/>
            <ac:spMk id="26" creationId="{2A2D81FD-52A5-1A5B-262B-3593D0026734}"/>
          </ac:spMkLst>
        </pc:spChg>
        <pc:spChg chg="add del mod">
          <ac:chgData name="Kristy Sakano" userId="33f78047d3986c6e" providerId="LiveId" clId="{EBCB6105-0D2A-4E4D-A37F-CAD0980BD2A6}" dt="2024-10-07T15:00:09.466" v="191" actId="478"/>
          <ac:spMkLst>
            <pc:docMk/>
            <pc:sldMk cId="2659152045" sldId="290"/>
            <ac:spMk id="27" creationId="{3026CF4A-8B1E-1056-90CE-37DBDD1804F1}"/>
          </ac:spMkLst>
        </pc:spChg>
        <pc:spChg chg="add del mod">
          <ac:chgData name="Kristy Sakano" userId="33f78047d3986c6e" providerId="LiveId" clId="{EBCB6105-0D2A-4E4D-A37F-CAD0980BD2A6}" dt="2024-10-07T15:00:09.466" v="191" actId="478"/>
          <ac:spMkLst>
            <pc:docMk/>
            <pc:sldMk cId="2659152045" sldId="290"/>
            <ac:spMk id="28" creationId="{90EE7D97-C25A-A26C-E80C-680822FF8D5D}"/>
          </ac:spMkLst>
        </pc:spChg>
        <pc:spChg chg="add del mod">
          <ac:chgData name="Kristy Sakano" userId="33f78047d3986c6e" providerId="LiveId" clId="{EBCB6105-0D2A-4E4D-A37F-CAD0980BD2A6}" dt="2024-10-07T15:00:09.466" v="191" actId="478"/>
          <ac:spMkLst>
            <pc:docMk/>
            <pc:sldMk cId="2659152045" sldId="290"/>
            <ac:spMk id="29" creationId="{1A6A77B8-D2A3-515E-58BC-EB2EFB9A3FCE}"/>
          </ac:spMkLst>
        </pc:spChg>
        <pc:spChg chg="add del mod">
          <ac:chgData name="Kristy Sakano" userId="33f78047d3986c6e" providerId="LiveId" clId="{EBCB6105-0D2A-4E4D-A37F-CAD0980BD2A6}" dt="2024-10-07T15:00:09.466" v="191" actId="478"/>
          <ac:spMkLst>
            <pc:docMk/>
            <pc:sldMk cId="2659152045" sldId="290"/>
            <ac:spMk id="30" creationId="{9001786E-7AB2-C517-F146-E91600B023AC}"/>
          </ac:spMkLst>
        </pc:spChg>
        <pc:spChg chg="del mod">
          <ac:chgData name="Kristy Sakano" userId="33f78047d3986c6e" providerId="LiveId" clId="{EBCB6105-0D2A-4E4D-A37F-CAD0980BD2A6}" dt="2024-10-07T14:59:38.240" v="145" actId="478"/>
          <ac:spMkLst>
            <pc:docMk/>
            <pc:sldMk cId="2659152045" sldId="290"/>
            <ac:spMk id="31" creationId="{0BCF6C84-4A7B-A7BF-DAB4-3AF7AC7F3D1F}"/>
          </ac:spMkLst>
        </pc:spChg>
        <pc:spChg chg="add del mod">
          <ac:chgData name="Kristy Sakano" userId="33f78047d3986c6e" providerId="LiveId" clId="{EBCB6105-0D2A-4E4D-A37F-CAD0980BD2A6}" dt="2024-10-07T15:00:09.466" v="191" actId="478"/>
          <ac:spMkLst>
            <pc:docMk/>
            <pc:sldMk cId="2659152045" sldId="290"/>
            <ac:spMk id="32" creationId="{2648916A-5D07-62C2-C471-600D15765BAA}"/>
          </ac:spMkLst>
        </pc:spChg>
        <pc:spChg chg="add del mod">
          <ac:chgData name="Kristy Sakano" userId="33f78047d3986c6e" providerId="LiveId" clId="{EBCB6105-0D2A-4E4D-A37F-CAD0980BD2A6}" dt="2024-10-07T15:00:09.466" v="191" actId="478"/>
          <ac:spMkLst>
            <pc:docMk/>
            <pc:sldMk cId="2659152045" sldId="290"/>
            <ac:spMk id="33" creationId="{7109E974-DA7C-92CD-5AB0-72411A8F8368}"/>
          </ac:spMkLst>
        </pc:spChg>
        <pc:spChg chg="add del mod">
          <ac:chgData name="Kristy Sakano" userId="33f78047d3986c6e" providerId="LiveId" clId="{EBCB6105-0D2A-4E4D-A37F-CAD0980BD2A6}" dt="2024-10-07T15:00:09.466" v="191" actId="478"/>
          <ac:spMkLst>
            <pc:docMk/>
            <pc:sldMk cId="2659152045" sldId="290"/>
            <ac:spMk id="34" creationId="{484A0E5A-57B2-AFC8-5DC6-90FE159767FD}"/>
          </ac:spMkLst>
        </pc:spChg>
        <pc:spChg chg="del mod">
          <ac:chgData name="Kristy Sakano" userId="33f78047d3986c6e" providerId="LiveId" clId="{EBCB6105-0D2A-4E4D-A37F-CAD0980BD2A6}" dt="2024-10-07T15:00:09.466" v="191" actId="478"/>
          <ac:spMkLst>
            <pc:docMk/>
            <pc:sldMk cId="2659152045" sldId="290"/>
            <ac:spMk id="35" creationId="{41A1EC49-BE9E-6CF1-A8BB-9F1F9031DB66}"/>
          </ac:spMkLst>
        </pc:spChg>
        <pc:spChg chg="del mod">
          <ac:chgData name="Kristy Sakano" userId="33f78047d3986c6e" providerId="LiveId" clId="{EBCB6105-0D2A-4E4D-A37F-CAD0980BD2A6}" dt="2024-10-07T15:00:09.466" v="191" actId="478"/>
          <ac:spMkLst>
            <pc:docMk/>
            <pc:sldMk cId="2659152045" sldId="290"/>
            <ac:spMk id="36" creationId="{2DDBFF58-B89B-FFA8-3A96-A1645CE98366}"/>
          </ac:spMkLst>
        </pc:spChg>
        <pc:spChg chg="del mod">
          <ac:chgData name="Kristy Sakano" userId="33f78047d3986c6e" providerId="LiveId" clId="{EBCB6105-0D2A-4E4D-A37F-CAD0980BD2A6}" dt="2024-10-07T15:00:09.466" v="191" actId="478"/>
          <ac:spMkLst>
            <pc:docMk/>
            <pc:sldMk cId="2659152045" sldId="290"/>
            <ac:spMk id="37" creationId="{5AD678CC-651D-7686-838E-0D255C952F7B}"/>
          </ac:spMkLst>
        </pc:spChg>
        <pc:spChg chg="del mod">
          <ac:chgData name="Kristy Sakano" userId="33f78047d3986c6e" providerId="LiveId" clId="{EBCB6105-0D2A-4E4D-A37F-CAD0980BD2A6}" dt="2024-10-07T15:00:09.466" v="191" actId="478"/>
          <ac:spMkLst>
            <pc:docMk/>
            <pc:sldMk cId="2659152045" sldId="290"/>
            <ac:spMk id="38" creationId="{582D9F63-BC36-B16F-BE3B-1F2EBEDFD25A}"/>
          </ac:spMkLst>
        </pc:spChg>
        <pc:spChg chg="del mod">
          <ac:chgData name="Kristy Sakano" userId="33f78047d3986c6e" providerId="LiveId" clId="{EBCB6105-0D2A-4E4D-A37F-CAD0980BD2A6}" dt="2024-10-07T14:59:39.018" v="146" actId="478"/>
          <ac:spMkLst>
            <pc:docMk/>
            <pc:sldMk cId="2659152045" sldId="290"/>
            <ac:spMk id="39" creationId="{C345E940-DE80-9BF0-2196-CBBB8465F9BC}"/>
          </ac:spMkLst>
        </pc:spChg>
        <pc:spChg chg="del mod">
          <ac:chgData name="Kristy Sakano" userId="33f78047d3986c6e" providerId="LiveId" clId="{EBCB6105-0D2A-4E4D-A37F-CAD0980BD2A6}" dt="2024-10-07T14:59:39.567" v="147" actId="478"/>
          <ac:spMkLst>
            <pc:docMk/>
            <pc:sldMk cId="2659152045" sldId="290"/>
            <ac:spMk id="40" creationId="{1379A1DB-D420-50A5-BDAC-0215B116E766}"/>
          </ac:spMkLst>
        </pc:spChg>
        <pc:spChg chg="add del mod">
          <ac:chgData name="Kristy Sakano" userId="33f78047d3986c6e" providerId="LiveId" clId="{EBCB6105-0D2A-4E4D-A37F-CAD0980BD2A6}" dt="2024-10-07T15:00:09.466" v="191" actId="478"/>
          <ac:spMkLst>
            <pc:docMk/>
            <pc:sldMk cId="2659152045" sldId="290"/>
            <ac:spMk id="41" creationId="{DE228869-AA1F-59B5-695E-EF2055C40A9A}"/>
          </ac:spMkLst>
        </pc:spChg>
        <pc:spChg chg="add del mod">
          <ac:chgData name="Kristy Sakano" userId="33f78047d3986c6e" providerId="LiveId" clId="{EBCB6105-0D2A-4E4D-A37F-CAD0980BD2A6}" dt="2024-10-07T15:00:37.523" v="203" actId="478"/>
          <ac:spMkLst>
            <pc:docMk/>
            <pc:sldMk cId="2659152045" sldId="290"/>
            <ac:spMk id="42" creationId="{E3C6BF54-7CEF-0A8E-ECC5-F673896272F7}"/>
          </ac:spMkLst>
        </pc:spChg>
        <pc:spChg chg="add del mod">
          <ac:chgData name="Kristy Sakano" userId="33f78047d3986c6e" providerId="LiveId" clId="{EBCB6105-0D2A-4E4D-A37F-CAD0980BD2A6}" dt="2024-10-08T17:57:07.266" v="12302" actId="478"/>
          <ac:spMkLst>
            <pc:docMk/>
            <pc:sldMk cId="2659152045" sldId="290"/>
            <ac:spMk id="43" creationId="{6C878CB3-5EB5-84DE-7352-060BBD638389}"/>
          </ac:spMkLst>
        </pc:spChg>
        <pc:spChg chg="add mod">
          <ac:chgData name="Kristy Sakano" userId="33f78047d3986c6e" providerId="LiveId" clId="{EBCB6105-0D2A-4E4D-A37F-CAD0980BD2A6}" dt="2024-10-07T15:03:54.383" v="283" actId="208"/>
          <ac:spMkLst>
            <pc:docMk/>
            <pc:sldMk cId="2659152045" sldId="290"/>
            <ac:spMk id="44" creationId="{6EE62238-2999-143F-F67E-0E8F67978596}"/>
          </ac:spMkLst>
        </pc:spChg>
        <pc:spChg chg="add mod">
          <ac:chgData name="Kristy Sakano" userId="33f78047d3986c6e" providerId="LiveId" clId="{EBCB6105-0D2A-4E4D-A37F-CAD0980BD2A6}" dt="2024-10-07T15:03:31.642" v="279" actId="208"/>
          <ac:spMkLst>
            <pc:docMk/>
            <pc:sldMk cId="2659152045" sldId="290"/>
            <ac:spMk id="45" creationId="{EFEE7EF8-97A8-4FE7-7A6A-C83CD6364E59}"/>
          </ac:spMkLst>
        </pc:spChg>
        <pc:spChg chg="add mod">
          <ac:chgData name="Kristy Sakano" userId="33f78047d3986c6e" providerId="LiveId" clId="{EBCB6105-0D2A-4E4D-A37F-CAD0980BD2A6}" dt="2024-10-07T15:11:51.915" v="384" actId="1036"/>
          <ac:spMkLst>
            <pc:docMk/>
            <pc:sldMk cId="2659152045" sldId="290"/>
            <ac:spMk id="46" creationId="{51266548-3E90-6ACC-3C06-314FF7621F2D}"/>
          </ac:spMkLst>
        </pc:spChg>
        <pc:spChg chg="add mod">
          <ac:chgData name="Kristy Sakano" userId="33f78047d3986c6e" providerId="LiveId" clId="{EBCB6105-0D2A-4E4D-A37F-CAD0980BD2A6}" dt="2024-10-09T16:08:41.258" v="27367" actId="20577"/>
          <ac:spMkLst>
            <pc:docMk/>
            <pc:sldMk cId="2659152045" sldId="290"/>
            <ac:spMk id="47" creationId="{3C5F090B-DA68-8051-B72E-F3260B72812E}"/>
          </ac:spMkLst>
        </pc:spChg>
        <pc:spChg chg="add mod">
          <ac:chgData name="Kristy Sakano" userId="33f78047d3986c6e" providerId="LiveId" clId="{EBCB6105-0D2A-4E4D-A37F-CAD0980BD2A6}" dt="2024-10-08T18:54:43.419" v="16570" actId="1035"/>
          <ac:spMkLst>
            <pc:docMk/>
            <pc:sldMk cId="2659152045" sldId="290"/>
            <ac:spMk id="48" creationId="{0F02B8B6-6326-05B7-2C1A-EE174AC1F9C9}"/>
          </ac:spMkLst>
        </pc:spChg>
        <pc:spChg chg="add mod">
          <ac:chgData name="Kristy Sakano" userId="33f78047d3986c6e" providerId="LiveId" clId="{EBCB6105-0D2A-4E4D-A37F-CAD0980BD2A6}" dt="2024-10-08T17:57:07.524" v="12303"/>
          <ac:spMkLst>
            <pc:docMk/>
            <pc:sldMk cId="2659152045" sldId="290"/>
            <ac:spMk id="49" creationId="{E66837D7-4D5A-12F0-C011-6483EEF4C360}"/>
          </ac:spMkLst>
        </pc:spChg>
        <pc:grpChg chg="add del mod">
          <ac:chgData name="Kristy Sakano" userId="33f78047d3986c6e" providerId="LiveId" clId="{EBCB6105-0D2A-4E4D-A37F-CAD0980BD2A6}" dt="2024-10-07T14:59:10.888" v="143" actId="165"/>
          <ac:grpSpMkLst>
            <pc:docMk/>
            <pc:sldMk cId="2659152045" sldId="290"/>
            <ac:grpSpMk id="10" creationId="{5101211B-24E0-E63D-2426-F2E2E2965207}"/>
          </ac:grpSpMkLst>
        </pc:grpChg>
        <pc:grpChg chg="add mod">
          <ac:chgData name="Kristy Sakano" userId="33f78047d3986c6e" providerId="LiveId" clId="{EBCB6105-0D2A-4E4D-A37F-CAD0980BD2A6}" dt="2024-10-07T14:57:38.493" v="138" actId="164"/>
          <ac:grpSpMkLst>
            <pc:docMk/>
            <pc:sldMk cId="2659152045" sldId="290"/>
            <ac:grpSpMk id="12" creationId="{32D0C35A-9EEF-7EE3-07C7-0A144001D28D}"/>
          </ac:grpSpMkLst>
        </pc:grpChg>
        <pc:picChg chg="add">
          <ac:chgData name="Kristy Sakano" userId="33f78047d3986c6e" providerId="LiveId" clId="{EBCB6105-0D2A-4E4D-A37F-CAD0980BD2A6}" dt="2024-10-07T15:09:52.116" v="322"/>
          <ac:picMkLst>
            <pc:docMk/>
            <pc:sldMk cId="2659152045" sldId="290"/>
            <ac:picMk id="2050" creationId="{084A9ADF-8464-EA3B-836E-D69805A1B999}"/>
          </ac:picMkLst>
        </pc:picChg>
        <pc:picChg chg="add del mod">
          <ac:chgData name="Kristy Sakano" userId="33f78047d3986c6e" providerId="LiveId" clId="{EBCB6105-0D2A-4E4D-A37F-CAD0980BD2A6}" dt="2024-10-07T15:10:37.088" v="331" actId="478"/>
          <ac:picMkLst>
            <pc:docMk/>
            <pc:sldMk cId="2659152045" sldId="290"/>
            <ac:picMk id="2052" creationId="{4ECACEE0-C14A-0FEB-15E4-3D80071B4C15}"/>
          </ac:picMkLst>
        </pc:picChg>
        <pc:picChg chg="add mod">
          <ac:chgData name="Kristy Sakano" userId="33f78047d3986c6e" providerId="LiveId" clId="{EBCB6105-0D2A-4E4D-A37F-CAD0980BD2A6}" dt="2024-10-08T18:54:32.441" v="16561" actId="1076"/>
          <ac:picMkLst>
            <pc:docMk/>
            <pc:sldMk cId="2659152045" sldId="290"/>
            <ac:picMk id="2054" creationId="{F77BA5AA-7112-5DC7-5374-1F6D9EF17C5F}"/>
          </ac:picMkLst>
        </pc:picChg>
        <pc:cxnChg chg="add del mod">
          <ac:chgData name="Kristy Sakano" userId="33f78047d3986c6e" providerId="LiveId" clId="{EBCB6105-0D2A-4E4D-A37F-CAD0980BD2A6}" dt="2024-10-07T14:56:00.536" v="113" actId="478"/>
          <ac:cxnSpMkLst>
            <pc:docMk/>
            <pc:sldMk cId="2659152045" sldId="290"/>
            <ac:cxnSpMk id="4" creationId="{75AD269D-AB6F-3817-0236-7734256426F5}"/>
          </ac:cxnSpMkLst>
        </pc:cxnChg>
      </pc:sldChg>
      <pc:sldChg chg="delSp del">
        <pc:chgData name="Kristy Sakano" userId="33f78047d3986c6e" providerId="LiveId" clId="{EBCB6105-0D2A-4E4D-A37F-CAD0980BD2A6}" dt="2024-10-07T16:22:54.622" v="6748" actId="47"/>
        <pc:sldMkLst>
          <pc:docMk/>
          <pc:sldMk cId="876900621" sldId="291"/>
        </pc:sldMkLst>
        <pc:picChg chg="del">
          <ac:chgData name="Kristy Sakano" userId="33f78047d3986c6e" providerId="LiveId" clId="{EBCB6105-0D2A-4E4D-A37F-CAD0980BD2A6}" dt="2024-10-07T16:00:55.746" v="4347" actId="478"/>
          <ac:picMkLst>
            <pc:docMk/>
            <pc:sldMk cId="876900621" sldId="291"/>
            <ac:picMk id="1026" creationId="{23853EE7-626E-EE9E-002F-2C20F50253AE}"/>
          </ac:picMkLst>
        </pc:picChg>
      </pc:sldChg>
      <pc:sldChg chg="addSp delSp modSp mod ord modTransition modNotesTx">
        <pc:chgData name="Kristy Sakano" userId="33f78047d3986c6e" providerId="LiveId" clId="{EBCB6105-0D2A-4E4D-A37F-CAD0980BD2A6}" dt="2024-10-11T16:20:06.582" v="27941" actId="20577"/>
        <pc:sldMkLst>
          <pc:docMk/>
          <pc:sldMk cId="4250425130" sldId="294"/>
        </pc:sldMkLst>
        <pc:spChg chg="mod">
          <ac:chgData name="Kristy Sakano" userId="33f78047d3986c6e" providerId="LiveId" clId="{EBCB6105-0D2A-4E4D-A37F-CAD0980BD2A6}" dt="2024-10-07T16:13:59.544" v="6286" actId="20577"/>
          <ac:spMkLst>
            <pc:docMk/>
            <pc:sldMk cId="4250425130" sldId="294"/>
            <ac:spMk id="2" creationId="{28437AA5-7AC6-800E-A134-C1E9118336C6}"/>
          </ac:spMkLst>
        </pc:spChg>
        <pc:spChg chg="add mod">
          <ac:chgData name="Kristy Sakano" userId="33f78047d3986c6e" providerId="LiveId" clId="{EBCB6105-0D2A-4E4D-A37F-CAD0980BD2A6}" dt="2024-10-09T03:24:15.237" v="27282" actId="20577"/>
          <ac:spMkLst>
            <pc:docMk/>
            <pc:sldMk cId="4250425130" sldId="294"/>
            <ac:spMk id="3" creationId="{0945591A-CC38-07EF-14F4-F41E1B8358CA}"/>
          </ac:spMkLst>
        </pc:spChg>
        <pc:spChg chg="del">
          <ac:chgData name="Kristy Sakano" userId="33f78047d3986c6e" providerId="LiveId" clId="{EBCB6105-0D2A-4E4D-A37F-CAD0980BD2A6}" dt="2024-10-07T16:14:02.209" v="6287" actId="478"/>
          <ac:spMkLst>
            <pc:docMk/>
            <pc:sldMk cId="4250425130" sldId="294"/>
            <ac:spMk id="4" creationId="{CC9104B6-68BF-7763-E8E2-B1652C646CF1}"/>
          </ac:spMkLst>
        </pc:spChg>
      </pc:sldChg>
      <pc:sldChg chg="del">
        <pc:chgData name="Kristy Sakano" userId="33f78047d3986c6e" providerId="LiveId" clId="{EBCB6105-0D2A-4E4D-A37F-CAD0980BD2A6}" dt="2024-10-09T02:36:13.909" v="21334" actId="47"/>
        <pc:sldMkLst>
          <pc:docMk/>
          <pc:sldMk cId="500713044" sldId="295"/>
        </pc:sldMkLst>
      </pc:sldChg>
      <pc:sldChg chg="addSp delSp modSp mod ord modTransition modNotesTx">
        <pc:chgData name="Kristy Sakano" userId="33f78047d3986c6e" providerId="LiveId" clId="{EBCB6105-0D2A-4E4D-A37F-CAD0980BD2A6}" dt="2024-10-11T16:17:09.158" v="27492" actId="20577"/>
        <pc:sldMkLst>
          <pc:docMk/>
          <pc:sldMk cId="1835303961" sldId="296"/>
        </pc:sldMkLst>
        <pc:spChg chg="mod">
          <ac:chgData name="Kristy Sakano" userId="33f78047d3986c6e" providerId="LiveId" clId="{EBCB6105-0D2A-4E4D-A37F-CAD0980BD2A6}" dt="2024-10-07T16:22:58.992" v="6768" actId="20577"/>
          <ac:spMkLst>
            <pc:docMk/>
            <pc:sldMk cId="1835303961" sldId="296"/>
            <ac:spMk id="2" creationId="{28437AA5-7AC6-800E-A134-C1E9118336C6}"/>
          </ac:spMkLst>
        </pc:spChg>
        <pc:spChg chg="add mod">
          <ac:chgData name="Kristy Sakano" userId="33f78047d3986c6e" providerId="LiveId" clId="{EBCB6105-0D2A-4E4D-A37F-CAD0980BD2A6}" dt="2024-10-08T18:53:10.347" v="16538" actId="113"/>
          <ac:spMkLst>
            <pc:docMk/>
            <pc:sldMk cId="1835303961" sldId="296"/>
            <ac:spMk id="3" creationId="{35AEBF81-7A9E-7AB0-DD29-2F32D7B8C34A}"/>
          </ac:spMkLst>
        </pc:spChg>
        <pc:spChg chg="del">
          <ac:chgData name="Kristy Sakano" userId="33f78047d3986c6e" providerId="LiveId" clId="{EBCB6105-0D2A-4E4D-A37F-CAD0980BD2A6}" dt="2024-10-07T16:25:07.512" v="7091" actId="478"/>
          <ac:spMkLst>
            <pc:docMk/>
            <pc:sldMk cId="1835303961" sldId="296"/>
            <ac:spMk id="4" creationId="{CC9104B6-68BF-7763-E8E2-B1652C646CF1}"/>
          </ac:spMkLst>
        </pc:spChg>
        <pc:spChg chg="mod">
          <ac:chgData name="Kristy Sakano" userId="33f78047d3986c6e" providerId="LiveId" clId="{EBCB6105-0D2A-4E4D-A37F-CAD0980BD2A6}" dt="2024-10-09T16:01:36.530" v="27296" actId="1035"/>
          <ac:spMkLst>
            <pc:docMk/>
            <pc:sldMk cId="1835303961" sldId="296"/>
            <ac:spMk id="5" creationId="{A6BF3B8F-8986-87C4-550D-E7AF527B5750}"/>
          </ac:spMkLst>
        </pc:spChg>
        <pc:spChg chg="add del mod">
          <ac:chgData name="Kristy Sakano" userId="33f78047d3986c6e" providerId="LiveId" clId="{EBCB6105-0D2A-4E4D-A37F-CAD0980BD2A6}" dt="2024-10-08T17:27:36.526" v="9524" actId="478"/>
          <ac:spMkLst>
            <pc:docMk/>
            <pc:sldMk cId="1835303961" sldId="296"/>
            <ac:spMk id="6" creationId="{334C4473-C33C-5FD4-3D0A-371DFB13B3E7}"/>
          </ac:spMkLst>
        </pc:spChg>
        <pc:spChg chg="add del mod">
          <ac:chgData name="Kristy Sakano" userId="33f78047d3986c6e" providerId="LiveId" clId="{EBCB6105-0D2A-4E4D-A37F-CAD0980BD2A6}" dt="2024-10-08T17:27:32.247" v="9522" actId="478"/>
          <ac:spMkLst>
            <pc:docMk/>
            <pc:sldMk cId="1835303961" sldId="296"/>
            <ac:spMk id="7" creationId="{C1D22180-0752-00C6-926F-714657BB5742}"/>
          </ac:spMkLst>
        </pc:spChg>
        <pc:spChg chg="add del mod">
          <ac:chgData name="Kristy Sakano" userId="33f78047d3986c6e" providerId="LiveId" clId="{EBCB6105-0D2A-4E4D-A37F-CAD0980BD2A6}" dt="2024-10-08T17:27:33.698" v="9523" actId="478"/>
          <ac:spMkLst>
            <pc:docMk/>
            <pc:sldMk cId="1835303961" sldId="296"/>
            <ac:spMk id="8" creationId="{F17514DD-F957-23F8-E543-1E327830E1C1}"/>
          </ac:spMkLst>
        </pc:spChg>
        <pc:spChg chg="add del mod">
          <ac:chgData name="Kristy Sakano" userId="33f78047d3986c6e" providerId="LiveId" clId="{EBCB6105-0D2A-4E4D-A37F-CAD0980BD2A6}" dt="2024-10-08T17:56:58.017" v="12296" actId="478"/>
          <ac:spMkLst>
            <pc:docMk/>
            <pc:sldMk cId="1835303961" sldId="296"/>
            <ac:spMk id="9" creationId="{FA8F1CDE-F732-8A9D-9A16-615B94832A99}"/>
          </ac:spMkLst>
        </pc:spChg>
        <pc:spChg chg="add mod">
          <ac:chgData name="Kristy Sakano" userId="33f78047d3986c6e" providerId="LiveId" clId="{EBCB6105-0D2A-4E4D-A37F-CAD0980BD2A6}" dt="2024-10-08T17:27:36.848" v="9525"/>
          <ac:spMkLst>
            <pc:docMk/>
            <pc:sldMk cId="1835303961" sldId="296"/>
            <ac:spMk id="10" creationId="{1490180C-1BEF-29C4-7808-99B9DD65C132}"/>
          </ac:spMkLst>
        </pc:spChg>
        <pc:spChg chg="add mod">
          <ac:chgData name="Kristy Sakano" userId="33f78047d3986c6e" providerId="LiveId" clId="{EBCB6105-0D2A-4E4D-A37F-CAD0980BD2A6}" dt="2024-10-08T17:27:36.848" v="9525"/>
          <ac:spMkLst>
            <pc:docMk/>
            <pc:sldMk cId="1835303961" sldId="296"/>
            <ac:spMk id="11" creationId="{678ED038-BB72-8DDB-E151-7573DE0A5718}"/>
          </ac:spMkLst>
        </pc:spChg>
        <pc:spChg chg="add mod">
          <ac:chgData name="Kristy Sakano" userId="33f78047d3986c6e" providerId="LiveId" clId="{EBCB6105-0D2A-4E4D-A37F-CAD0980BD2A6}" dt="2024-10-08T17:56:58.246" v="12297"/>
          <ac:spMkLst>
            <pc:docMk/>
            <pc:sldMk cId="1835303961" sldId="296"/>
            <ac:spMk id="12" creationId="{F5B0EA28-398B-E41A-0F5B-6E5227C53E81}"/>
          </ac:spMkLst>
        </pc:spChg>
      </pc:sldChg>
      <pc:sldChg chg="del">
        <pc:chgData name="Kristy Sakano" userId="33f78047d3986c6e" providerId="LiveId" clId="{EBCB6105-0D2A-4E4D-A37F-CAD0980BD2A6}" dt="2024-10-09T02:36:14.499" v="21335" actId="47"/>
        <pc:sldMkLst>
          <pc:docMk/>
          <pc:sldMk cId="3311676852" sldId="297"/>
        </pc:sldMkLst>
      </pc:sldChg>
      <pc:sldChg chg="del">
        <pc:chgData name="Kristy Sakano" userId="33f78047d3986c6e" providerId="LiveId" clId="{EBCB6105-0D2A-4E4D-A37F-CAD0980BD2A6}" dt="2024-10-09T02:36:14.753" v="21336" actId="47"/>
        <pc:sldMkLst>
          <pc:docMk/>
          <pc:sldMk cId="3035009843" sldId="298"/>
        </pc:sldMkLst>
      </pc:sldChg>
      <pc:sldChg chg="del">
        <pc:chgData name="Kristy Sakano" userId="33f78047d3986c6e" providerId="LiveId" clId="{EBCB6105-0D2A-4E4D-A37F-CAD0980BD2A6}" dt="2024-10-09T02:36:14.963" v="21337" actId="47"/>
        <pc:sldMkLst>
          <pc:docMk/>
          <pc:sldMk cId="4046188251" sldId="299"/>
        </pc:sldMkLst>
      </pc:sldChg>
      <pc:sldChg chg="addSp delSp modSp mod modTransition modNotesTx">
        <pc:chgData name="Kristy Sakano" userId="33f78047d3986c6e" providerId="LiveId" clId="{EBCB6105-0D2A-4E4D-A37F-CAD0980BD2A6}" dt="2024-10-09T03:13:24.466" v="26788" actId="20577"/>
        <pc:sldMkLst>
          <pc:docMk/>
          <pc:sldMk cId="2538585733" sldId="300"/>
        </pc:sldMkLst>
        <pc:spChg chg="mod">
          <ac:chgData name="Kristy Sakano" userId="33f78047d3986c6e" providerId="LiveId" clId="{EBCB6105-0D2A-4E4D-A37F-CAD0980BD2A6}" dt="2024-10-07T15:39:54.631" v="3306" actId="207"/>
          <ac:spMkLst>
            <pc:docMk/>
            <pc:sldMk cId="2538585733" sldId="300"/>
            <ac:spMk id="5" creationId="{1A7DC4D1-35A5-4C0F-25F0-03E66F598A6D}"/>
          </ac:spMkLst>
        </pc:spChg>
        <pc:spChg chg="mod">
          <ac:chgData name="Kristy Sakano" userId="33f78047d3986c6e" providerId="LiveId" clId="{EBCB6105-0D2A-4E4D-A37F-CAD0980BD2A6}" dt="2024-10-07T15:39:46.399" v="3304" actId="207"/>
          <ac:spMkLst>
            <pc:docMk/>
            <pc:sldMk cId="2538585733" sldId="300"/>
            <ac:spMk id="7" creationId="{F0465126-EDC0-EAF0-6742-3D9CCB46F190}"/>
          </ac:spMkLst>
        </pc:spChg>
        <pc:spChg chg="mod">
          <ac:chgData name="Kristy Sakano" userId="33f78047d3986c6e" providerId="LiveId" clId="{EBCB6105-0D2A-4E4D-A37F-CAD0980BD2A6}" dt="2024-10-07T15:39:52.471" v="3305" actId="207"/>
          <ac:spMkLst>
            <pc:docMk/>
            <pc:sldMk cId="2538585733" sldId="300"/>
            <ac:spMk id="8" creationId="{8327EAA5-620B-1BBB-E6E0-93809EDED7E2}"/>
          </ac:spMkLst>
        </pc:spChg>
        <pc:spChg chg="add mod">
          <ac:chgData name="Kristy Sakano" userId="33f78047d3986c6e" providerId="LiveId" clId="{EBCB6105-0D2A-4E4D-A37F-CAD0980BD2A6}" dt="2024-10-07T17:24:42.281" v="9521" actId="20577"/>
          <ac:spMkLst>
            <pc:docMk/>
            <pc:sldMk cId="2538585733" sldId="300"/>
            <ac:spMk id="10" creationId="{FCC3D3CD-1117-AEDE-49E9-C6E4F27E2FF4}"/>
          </ac:spMkLst>
        </pc:spChg>
        <pc:spChg chg="add del mod">
          <ac:chgData name="Kristy Sakano" userId="33f78047d3986c6e" providerId="LiveId" clId="{EBCB6105-0D2A-4E4D-A37F-CAD0980BD2A6}" dt="2024-10-08T18:01:07.196" v="12468" actId="478"/>
          <ac:spMkLst>
            <pc:docMk/>
            <pc:sldMk cId="2538585733" sldId="300"/>
            <ac:spMk id="11" creationId="{4C4A5BA4-1723-39F4-2B75-49ABC9195D70}"/>
          </ac:spMkLst>
        </pc:spChg>
        <pc:spChg chg="add del mod">
          <ac:chgData name="Kristy Sakano" userId="33f78047d3986c6e" providerId="LiveId" clId="{EBCB6105-0D2A-4E4D-A37F-CAD0980BD2A6}" dt="2024-10-08T18:01:07.196" v="12468" actId="478"/>
          <ac:spMkLst>
            <pc:docMk/>
            <pc:sldMk cId="2538585733" sldId="300"/>
            <ac:spMk id="12" creationId="{65A7A9A9-FF21-CD9E-FECB-F369C0D8928A}"/>
          </ac:spMkLst>
        </pc:spChg>
        <pc:spChg chg="add mod">
          <ac:chgData name="Kristy Sakano" userId="33f78047d3986c6e" providerId="LiveId" clId="{EBCB6105-0D2A-4E4D-A37F-CAD0980BD2A6}" dt="2024-10-07T16:15:20.552" v="6306" actId="207"/>
          <ac:spMkLst>
            <pc:docMk/>
            <pc:sldMk cId="2538585733" sldId="300"/>
            <ac:spMk id="13" creationId="{4F904E5F-CBC4-6F37-913E-3194BA34C5EA}"/>
          </ac:spMkLst>
        </pc:spChg>
        <pc:spChg chg="add mod">
          <ac:chgData name="Kristy Sakano" userId="33f78047d3986c6e" providerId="LiveId" clId="{EBCB6105-0D2A-4E4D-A37F-CAD0980BD2A6}" dt="2024-10-08T18:01:07.412" v="12469"/>
          <ac:spMkLst>
            <pc:docMk/>
            <pc:sldMk cId="2538585733" sldId="300"/>
            <ac:spMk id="14" creationId="{58C5DEAA-EF78-2D30-04D1-77EABD183C9E}"/>
          </ac:spMkLst>
        </pc:spChg>
        <pc:spChg chg="add mod">
          <ac:chgData name="Kristy Sakano" userId="33f78047d3986c6e" providerId="LiveId" clId="{EBCB6105-0D2A-4E4D-A37F-CAD0980BD2A6}" dt="2024-10-08T18:01:07.412" v="12469"/>
          <ac:spMkLst>
            <pc:docMk/>
            <pc:sldMk cId="2538585733" sldId="300"/>
            <ac:spMk id="16" creationId="{79885D80-AFFC-409A-C2BE-3495A1C3BD2A}"/>
          </ac:spMkLst>
        </pc:spChg>
        <pc:cxnChg chg="del mod">
          <ac:chgData name="Kristy Sakano" userId="33f78047d3986c6e" providerId="LiveId" clId="{EBCB6105-0D2A-4E4D-A37F-CAD0980BD2A6}" dt="2024-10-07T15:36:10.833" v="3266" actId="478"/>
          <ac:cxnSpMkLst>
            <pc:docMk/>
            <pc:sldMk cId="2538585733" sldId="300"/>
            <ac:cxnSpMk id="4" creationId="{75AD269D-AB6F-3817-0236-7734256426F5}"/>
          </ac:cxnSpMkLst>
        </pc:cxnChg>
        <pc:cxnChg chg="del mod">
          <ac:chgData name="Kristy Sakano" userId="33f78047d3986c6e" providerId="LiveId" clId="{EBCB6105-0D2A-4E4D-A37F-CAD0980BD2A6}" dt="2024-10-07T15:36:13.600" v="3267" actId="478"/>
          <ac:cxnSpMkLst>
            <pc:docMk/>
            <pc:sldMk cId="2538585733" sldId="300"/>
            <ac:cxnSpMk id="15" creationId="{8E9056F4-75BD-435E-A822-439866A58143}"/>
          </ac:cxnSpMkLst>
        </pc:cxnChg>
      </pc:sldChg>
      <pc:sldChg chg="del">
        <pc:chgData name="Kristy Sakano" userId="33f78047d3986c6e" providerId="LiveId" clId="{EBCB6105-0D2A-4E4D-A37F-CAD0980BD2A6}" dt="2024-10-09T02:36:15.647" v="21339" actId="47"/>
        <pc:sldMkLst>
          <pc:docMk/>
          <pc:sldMk cId="1868749227" sldId="301"/>
        </pc:sldMkLst>
      </pc:sldChg>
      <pc:sldChg chg="addSp delSp modSp mod ord modTransition modNotesTx">
        <pc:chgData name="Kristy Sakano" userId="33f78047d3986c6e" providerId="LiveId" clId="{EBCB6105-0D2A-4E4D-A37F-CAD0980BD2A6}" dt="2024-10-09T03:16:17.931" v="26919" actId="20577"/>
        <pc:sldMkLst>
          <pc:docMk/>
          <pc:sldMk cId="3458823834" sldId="302"/>
        </pc:sldMkLst>
        <pc:spChg chg="add mod">
          <ac:chgData name="Kristy Sakano" userId="33f78047d3986c6e" providerId="LiveId" clId="{EBCB6105-0D2A-4E4D-A37F-CAD0980BD2A6}" dt="2024-10-07T16:01:58.334" v="4614"/>
          <ac:spMkLst>
            <pc:docMk/>
            <pc:sldMk cId="3458823834" sldId="302"/>
            <ac:spMk id="2" creationId="{94044FB8-4414-5D11-A6D1-960321288BFC}"/>
          </ac:spMkLst>
        </pc:spChg>
        <pc:spChg chg="add mod">
          <ac:chgData name="Kristy Sakano" userId="33f78047d3986c6e" providerId="LiveId" clId="{EBCB6105-0D2A-4E4D-A37F-CAD0980BD2A6}" dt="2024-10-07T16:02:26.371" v="4623" actId="1076"/>
          <ac:spMkLst>
            <pc:docMk/>
            <pc:sldMk cId="3458823834" sldId="302"/>
            <ac:spMk id="3" creationId="{5F33EA59-F2A1-4758-4F44-5A92BA797557}"/>
          </ac:spMkLst>
        </pc:spChg>
        <pc:spChg chg="del mod topLvl">
          <ac:chgData name="Kristy Sakano" userId="33f78047d3986c6e" providerId="LiveId" clId="{EBCB6105-0D2A-4E4D-A37F-CAD0980BD2A6}" dt="2024-10-07T16:10:20.884" v="6109" actId="478"/>
          <ac:spMkLst>
            <pc:docMk/>
            <pc:sldMk cId="3458823834" sldId="302"/>
            <ac:spMk id="4" creationId="{6FC4FF01-C05A-3982-69FC-3538AF587975}"/>
          </ac:spMkLst>
        </pc:spChg>
        <pc:spChg chg="add del mod">
          <ac:chgData name="Kristy Sakano" userId="33f78047d3986c6e" providerId="LiveId" clId="{EBCB6105-0D2A-4E4D-A37F-CAD0980BD2A6}" dt="2024-10-08T19:09:05.088" v="17395" actId="478"/>
          <ac:spMkLst>
            <pc:docMk/>
            <pc:sldMk cId="3458823834" sldId="302"/>
            <ac:spMk id="11" creationId="{5C4D2F4B-44A3-3BC2-4064-D42E8C6FDA4B}"/>
          </ac:spMkLst>
        </pc:spChg>
        <pc:spChg chg="add mod">
          <ac:chgData name="Kristy Sakano" userId="33f78047d3986c6e" providerId="LiveId" clId="{EBCB6105-0D2A-4E4D-A37F-CAD0980BD2A6}" dt="2024-10-07T16:21:38.769" v="6709" actId="20577"/>
          <ac:spMkLst>
            <pc:docMk/>
            <pc:sldMk cId="3458823834" sldId="302"/>
            <ac:spMk id="12" creationId="{CF8DABE2-69E9-C575-A4AC-0F48EC9D16E2}"/>
          </ac:spMkLst>
        </pc:spChg>
        <pc:spChg chg="add del mod">
          <ac:chgData name="Kristy Sakano" userId="33f78047d3986c6e" providerId="LiveId" clId="{EBCB6105-0D2A-4E4D-A37F-CAD0980BD2A6}" dt="2024-10-08T19:09:11.031" v="17397" actId="478"/>
          <ac:spMkLst>
            <pc:docMk/>
            <pc:sldMk cId="3458823834" sldId="302"/>
            <ac:spMk id="13" creationId="{AF579DA4-4AA1-E012-84B3-CE46264E1F96}"/>
          </ac:spMkLst>
        </pc:spChg>
        <pc:spChg chg="mod">
          <ac:chgData name="Kristy Sakano" userId="33f78047d3986c6e" providerId="LiveId" clId="{EBCB6105-0D2A-4E4D-A37F-CAD0980BD2A6}" dt="2024-10-07T16:22:32.358" v="6745"/>
          <ac:spMkLst>
            <pc:docMk/>
            <pc:sldMk cId="3458823834" sldId="302"/>
            <ac:spMk id="15" creationId="{82FE3454-C01D-BD6E-AE8A-D7E40405F806}"/>
          </ac:spMkLst>
        </pc:spChg>
        <pc:spChg chg="mod">
          <ac:chgData name="Kristy Sakano" userId="33f78047d3986c6e" providerId="LiveId" clId="{EBCB6105-0D2A-4E4D-A37F-CAD0980BD2A6}" dt="2024-10-07T16:22:32.358" v="6745"/>
          <ac:spMkLst>
            <pc:docMk/>
            <pc:sldMk cId="3458823834" sldId="302"/>
            <ac:spMk id="16" creationId="{F20B3486-01D5-2D21-0EE7-362DF1F3CC4D}"/>
          </ac:spMkLst>
        </pc:spChg>
        <pc:spChg chg="add mod">
          <ac:chgData name="Kristy Sakano" userId="33f78047d3986c6e" providerId="LiveId" clId="{EBCB6105-0D2A-4E4D-A37F-CAD0980BD2A6}" dt="2024-10-08T19:09:05.321" v="17396"/>
          <ac:spMkLst>
            <pc:docMk/>
            <pc:sldMk cId="3458823834" sldId="302"/>
            <ac:spMk id="17" creationId="{BC03F1A5-E59B-31C0-B5A4-CE8B8B0E5C05}"/>
          </ac:spMkLst>
        </pc:spChg>
        <pc:spChg chg="add mod">
          <ac:chgData name="Kristy Sakano" userId="33f78047d3986c6e" providerId="LiveId" clId="{EBCB6105-0D2A-4E4D-A37F-CAD0980BD2A6}" dt="2024-10-08T19:09:11.268" v="17398"/>
          <ac:spMkLst>
            <pc:docMk/>
            <pc:sldMk cId="3458823834" sldId="302"/>
            <ac:spMk id="18" creationId="{148BEB9C-44CF-022F-2FAF-B64C156186B4}"/>
          </ac:spMkLst>
        </pc:spChg>
        <pc:spChg chg="mod topLvl">
          <ac:chgData name="Kristy Sakano" userId="33f78047d3986c6e" providerId="LiveId" clId="{EBCB6105-0D2A-4E4D-A37F-CAD0980BD2A6}" dt="2024-10-07T16:22:31.941" v="6744" actId="478"/>
          <ac:spMkLst>
            <pc:docMk/>
            <pc:sldMk cId="3458823834" sldId="302"/>
            <ac:spMk id="901" creationId="{00000000-0000-0000-0000-000000000000}"/>
          </ac:spMkLst>
        </pc:spChg>
        <pc:spChg chg="mod topLvl">
          <ac:chgData name="Kristy Sakano" userId="33f78047d3986c6e" providerId="LiveId" clId="{EBCB6105-0D2A-4E4D-A37F-CAD0980BD2A6}" dt="2024-10-07T16:10:20.884" v="6109" actId="478"/>
          <ac:spMkLst>
            <pc:docMk/>
            <pc:sldMk cId="3458823834" sldId="302"/>
            <ac:spMk id="903" creationId="{00000000-0000-0000-0000-000000000000}"/>
          </ac:spMkLst>
        </pc:spChg>
        <pc:spChg chg="mod">
          <ac:chgData name="Kristy Sakano" userId="33f78047d3986c6e" providerId="LiveId" clId="{EBCB6105-0D2A-4E4D-A37F-CAD0980BD2A6}" dt="2024-10-09T02:35:44.003" v="21315" actId="1035"/>
          <ac:spMkLst>
            <pc:docMk/>
            <pc:sldMk cId="3458823834" sldId="302"/>
            <ac:spMk id="904" creationId="{00000000-0000-0000-0000-000000000000}"/>
          </ac:spMkLst>
        </pc:spChg>
        <pc:spChg chg="mod">
          <ac:chgData name="Kristy Sakano" userId="33f78047d3986c6e" providerId="LiveId" clId="{EBCB6105-0D2A-4E4D-A37F-CAD0980BD2A6}" dt="2024-10-08T19:08:44.702" v="17394" actId="20577"/>
          <ac:spMkLst>
            <pc:docMk/>
            <pc:sldMk cId="3458823834" sldId="302"/>
            <ac:spMk id="906" creationId="{00000000-0000-0000-0000-000000000000}"/>
          </ac:spMkLst>
        </pc:spChg>
        <pc:spChg chg="mod">
          <ac:chgData name="Kristy Sakano" userId="33f78047d3986c6e" providerId="LiveId" clId="{EBCB6105-0D2A-4E4D-A37F-CAD0980BD2A6}" dt="2024-10-07T16:12:50.205" v="6214" actId="20577"/>
          <ac:spMkLst>
            <pc:docMk/>
            <pc:sldMk cId="3458823834" sldId="302"/>
            <ac:spMk id="907" creationId="{00000000-0000-0000-0000-000000000000}"/>
          </ac:spMkLst>
        </pc:spChg>
        <pc:spChg chg="mod">
          <ac:chgData name="Kristy Sakano" userId="33f78047d3986c6e" providerId="LiveId" clId="{EBCB6105-0D2A-4E4D-A37F-CAD0980BD2A6}" dt="2024-10-07T16:10:12.355" v="6107" actId="20577"/>
          <ac:spMkLst>
            <pc:docMk/>
            <pc:sldMk cId="3458823834" sldId="302"/>
            <ac:spMk id="909" creationId="{00000000-0000-0000-0000-000000000000}"/>
          </ac:spMkLst>
        </pc:spChg>
        <pc:spChg chg="mod">
          <ac:chgData name="Kristy Sakano" userId="33f78047d3986c6e" providerId="LiveId" clId="{EBCB6105-0D2A-4E4D-A37F-CAD0980BD2A6}" dt="2024-10-07T16:09:54.470" v="6012" actId="20577"/>
          <ac:spMkLst>
            <pc:docMk/>
            <pc:sldMk cId="3458823834" sldId="302"/>
            <ac:spMk id="910" creationId="{00000000-0000-0000-0000-000000000000}"/>
          </ac:spMkLst>
        </pc:spChg>
        <pc:spChg chg="mod">
          <ac:chgData name="Kristy Sakano" userId="33f78047d3986c6e" providerId="LiveId" clId="{EBCB6105-0D2A-4E4D-A37F-CAD0980BD2A6}" dt="2024-10-07T16:03:15.621" v="4698" actId="20577"/>
          <ac:spMkLst>
            <pc:docMk/>
            <pc:sldMk cId="3458823834" sldId="302"/>
            <ac:spMk id="912" creationId="{00000000-0000-0000-0000-000000000000}"/>
          </ac:spMkLst>
        </pc:spChg>
        <pc:spChg chg="mod">
          <ac:chgData name="Kristy Sakano" userId="33f78047d3986c6e" providerId="LiveId" clId="{EBCB6105-0D2A-4E4D-A37F-CAD0980BD2A6}" dt="2024-10-07T16:01:45.787" v="4608" actId="20577"/>
          <ac:spMkLst>
            <pc:docMk/>
            <pc:sldMk cId="3458823834" sldId="302"/>
            <ac:spMk id="913" creationId="{00000000-0000-0000-0000-000000000000}"/>
          </ac:spMkLst>
        </pc:spChg>
        <pc:spChg chg="del mod topLvl">
          <ac:chgData name="Kristy Sakano" userId="33f78047d3986c6e" providerId="LiveId" clId="{EBCB6105-0D2A-4E4D-A37F-CAD0980BD2A6}" dt="2024-10-07T16:22:31.941" v="6744" actId="478"/>
          <ac:spMkLst>
            <pc:docMk/>
            <pc:sldMk cId="3458823834" sldId="302"/>
            <ac:spMk id="928" creationId="{00000000-0000-0000-0000-000000000000}"/>
          </ac:spMkLst>
        </pc:spChg>
        <pc:grpChg chg="del mod">
          <ac:chgData name="Kristy Sakano" userId="33f78047d3986c6e" providerId="LiveId" clId="{EBCB6105-0D2A-4E4D-A37F-CAD0980BD2A6}" dt="2024-10-07T16:10:20.884" v="6109" actId="478"/>
          <ac:grpSpMkLst>
            <pc:docMk/>
            <pc:sldMk cId="3458823834" sldId="302"/>
            <ac:grpSpMk id="5" creationId="{62C2B96B-4EF0-3F9D-F8EB-309A2039D1CF}"/>
          </ac:grpSpMkLst>
        </pc:grpChg>
        <pc:grpChg chg="mod">
          <ac:chgData name="Kristy Sakano" userId="33f78047d3986c6e" providerId="LiveId" clId="{EBCB6105-0D2A-4E4D-A37F-CAD0980BD2A6}" dt="2024-10-07T16:02:10.321" v="4617" actId="1076"/>
          <ac:grpSpMkLst>
            <pc:docMk/>
            <pc:sldMk cId="3458823834" sldId="302"/>
            <ac:grpSpMk id="9" creationId="{3AF36C43-11AE-A0DA-C517-48D7F5CD20AA}"/>
          </ac:grpSpMkLst>
        </pc:grpChg>
        <pc:grpChg chg="del">
          <ac:chgData name="Kristy Sakano" userId="33f78047d3986c6e" providerId="LiveId" clId="{EBCB6105-0D2A-4E4D-A37F-CAD0980BD2A6}" dt="2024-10-07T16:22:31.941" v="6744" actId="478"/>
          <ac:grpSpMkLst>
            <pc:docMk/>
            <pc:sldMk cId="3458823834" sldId="302"/>
            <ac:grpSpMk id="10" creationId="{910530EE-2D92-6237-384F-D4844AD20197}"/>
          </ac:grpSpMkLst>
        </pc:grpChg>
        <pc:grpChg chg="add mod">
          <ac:chgData name="Kristy Sakano" userId="33f78047d3986c6e" providerId="LiveId" clId="{EBCB6105-0D2A-4E4D-A37F-CAD0980BD2A6}" dt="2024-10-07T16:22:37.709" v="6747" actId="1076"/>
          <ac:grpSpMkLst>
            <pc:docMk/>
            <pc:sldMk cId="3458823834" sldId="302"/>
            <ac:grpSpMk id="14" creationId="{2E2AADD0-DCFD-9CF4-5A5B-51DC2941E25C}"/>
          </ac:grpSpMkLst>
        </pc:grpChg>
        <pc:grpChg chg="mod">
          <ac:chgData name="Kristy Sakano" userId="33f78047d3986c6e" providerId="LiveId" clId="{EBCB6105-0D2A-4E4D-A37F-CAD0980BD2A6}" dt="2024-10-07T16:21:32.204" v="6690" actId="1076"/>
          <ac:grpSpMkLst>
            <pc:docMk/>
            <pc:sldMk cId="3458823834" sldId="302"/>
            <ac:grpSpMk id="911" creationId="{00000000-0000-0000-0000-000000000000}"/>
          </ac:grpSpMkLst>
        </pc:grpChg>
      </pc:sldChg>
      <pc:sldChg chg="del ord modTransition">
        <pc:chgData name="Kristy Sakano" userId="33f78047d3986c6e" providerId="LiveId" clId="{EBCB6105-0D2A-4E4D-A37F-CAD0980BD2A6}" dt="2024-10-11T16:16:18.433" v="27400" actId="47"/>
        <pc:sldMkLst>
          <pc:docMk/>
          <pc:sldMk cId="2258668985" sldId="303"/>
        </pc:sldMkLst>
      </pc:sldChg>
      <pc:sldChg chg="addSp delSp modSp add mod modTransition modNotesTx">
        <pc:chgData name="Kristy Sakano" userId="33f78047d3986c6e" providerId="LiveId" clId="{EBCB6105-0D2A-4E4D-A37F-CAD0980BD2A6}" dt="2024-10-09T03:13:53.894" v="26789" actId="403"/>
        <pc:sldMkLst>
          <pc:docMk/>
          <pc:sldMk cId="2914452182" sldId="304"/>
        </pc:sldMkLst>
        <pc:spChg chg="add">
          <ac:chgData name="Kristy Sakano" userId="33f78047d3986c6e" providerId="LiveId" clId="{EBCB6105-0D2A-4E4D-A37F-CAD0980BD2A6}" dt="2024-10-07T15:44:42.071" v="3519"/>
          <ac:spMkLst>
            <pc:docMk/>
            <pc:sldMk cId="2914452182" sldId="304"/>
            <ac:spMk id="2" creationId="{25F21C67-36AA-B05A-DBBD-DA81F0027E10}"/>
          </ac:spMkLst>
        </pc:spChg>
        <pc:spChg chg="add">
          <ac:chgData name="Kristy Sakano" userId="33f78047d3986c6e" providerId="LiveId" clId="{EBCB6105-0D2A-4E4D-A37F-CAD0980BD2A6}" dt="2024-10-07T15:44:49.312" v="3520"/>
          <ac:spMkLst>
            <pc:docMk/>
            <pc:sldMk cId="2914452182" sldId="304"/>
            <ac:spMk id="3" creationId="{C1125CBB-1B98-18F5-BDF2-27E378C956C8}"/>
          </ac:spMkLst>
        </pc:spChg>
        <pc:spChg chg="add mod">
          <ac:chgData name="Kristy Sakano" userId="33f78047d3986c6e" providerId="LiveId" clId="{EBCB6105-0D2A-4E4D-A37F-CAD0980BD2A6}" dt="2024-10-07T15:44:50.018" v="3522" actId="571"/>
          <ac:spMkLst>
            <pc:docMk/>
            <pc:sldMk cId="2914452182" sldId="304"/>
            <ac:spMk id="4" creationId="{8694E811-860C-29FB-9649-A3713B91D8EA}"/>
          </ac:spMkLst>
        </pc:spChg>
        <pc:spChg chg="mod">
          <ac:chgData name="Kristy Sakano" userId="33f78047d3986c6e" providerId="LiveId" clId="{EBCB6105-0D2A-4E4D-A37F-CAD0980BD2A6}" dt="2024-10-07T15:53:14.782" v="3950" actId="207"/>
          <ac:spMkLst>
            <pc:docMk/>
            <pc:sldMk cId="2914452182" sldId="304"/>
            <ac:spMk id="5" creationId="{1A7DC4D1-35A5-4C0F-25F0-03E66F598A6D}"/>
          </ac:spMkLst>
        </pc:spChg>
        <pc:spChg chg="add mod">
          <ac:chgData name="Kristy Sakano" userId="33f78047d3986c6e" providerId="LiveId" clId="{EBCB6105-0D2A-4E4D-A37F-CAD0980BD2A6}" dt="2024-10-07T15:44:50.018" v="3522" actId="571"/>
          <ac:spMkLst>
            <pc:docMk/>
            <pc:sldMk cId="2914452182" sldId="304"/>
            <ac:spMk id="6" creationId="{DCA006D1-1D28-9AE0-C463-F5F911642CE3}"/>
          </ac:spMkLst>
        </pc:spChg>
        <pc:spChg chg="del">
          <ac:chgData name="Kristy Sakano" userId="33f78047d3986c6e" providerId="LiveId" clId="{EBCB6105-0D2A-4E4D-A37F-CAD0980BD2A6}" dt="2024-10-07T15:40:46.274" v="3416" actId="478"/>
          <ac:spMkLst>
            <pc:docMk/>
            <pc:sldMk cId="2914452182" sldId="304"/>
            <ac:spMk id="7" creationId="{F0465126-EDC0-EAF0-6742-3D9CCB46F190}"/>
          </ac:spMkLst>
        </pc:spChg>
        <pc:spChg chg="mod">
          <ac:chgData name="Kristy Sakano" userId="33f78047d3986c6e" providerId="LiveId" clId="{EBCB6105-0D2A-4E4D-A37F-CAD0980BD2A6}" dt="2024-10-09T03:13:53.894" v="26789" actId="403"/>
          <ac:spMkLst>
            <pc:docMk/>
            <pc:sldMk cId="2914452182" sldId="304"/>
            <ac:spMk id="8" creationId="{8327EAA5-620B-1BBB-E6E0-93809EDED7E2}"/>
          </ac:spMkLst>
        </pc:spChg>
        <pc:spChg chg="add mod">
          <ac:chgData name="Kristy Sakano" userId="33f78047d3986c6e" providerId="LiveId" clId="{EBCB6105-0D2A-4E4D-A37F-CAD0980BD2A6}" dt="2024-10-07T15:44:52.293" v="3525"/>
          <ac:spMkLst>
            <pc:docMk/>
            <pc:sldMk cId="2914452182" sldId="304"/>
            <ac:spMk id="9" creationId="{AD9B62B4-1D5F-96E1-AA90-EC8BF0CC8D3E}"/>
          </ac:spMkLst>
        </pc:spChg>
        <pc:spChg chg="del">
          <ac:chgData name="Kristy Sakano" userId="33f78047d3986c6e" providerId="LiveId" clId="{EBCB6105-0D2A-4E4D-A37F-CAD0980BD2A6}" dt="2024-10-08T18:01:11.226" v="12470" actId="478"/>
          <ac:spMkLst>
            <pc:docMk/>
            <pc:sldMk cId="2914452182" sldId="304"/>
            <ac:spMk id="11" creationId="{4C4A5BA4-1723-39F4-2B75-49ABC9195D70}"/>
          </ac:spMkLst>
        </pc:spChg>
        <pc:spChg chg="del">
          <ac:chgData name="Kristy Sakano" userId="33f78047d3986c6e" providerId="LiveId" clId="{EBCB6105-0D2A-4E4D-A37F-CAD0980BD2A6}" dt="2024-10-08T18:01:11.226" v="12470" actId="478"/>
          <ac:spMkLst>
            <pc:docMk/>
            <pc:sldMk cId="2914452182" sldId="304"/>
            <ac:spMk id="12" creationId="{65A7A9A9-FF21-CD9E-FECB-F369C0D8928A}"/>
          </ac:spMkLst>
        </pc:spChg>
        <pc:spChg chg="add mod">
          <ac:chgData name="Kristy Sakano" userId="33f78047d3986c6e" providerId="LiveId" clId="{EBCB6105-0D2A-4E4D-A37F-CAD0980BD2A6}" dt="2024-10-07T15:45:28.903" v="3527"/>
          <ac:spMkLst>
            <pc:docMk/>
            <pc:sldMk cId="2914452182" sldId="304"/>
            <ac:spMk id="13" creationId="{8550240A-FFD3-8013-CACE-4E82C12A9264}"/>
          </ac:spMkLst>
        </pc:spChg>
        <pc:spChg chg="add mod">
          <ac:chgData name="Kristy Sakano" userId="33f78047d3986c6e" providerId="LiveId" clId="{EBCB6105-0D2A-4E4D-A37F-CAD0980BD2A6}" dt="2024-10-08T18:01:11.499" v="12471"/>
          <ac:spMkLst>
            <pc:docMk/>
            <pc:sldMk cId="2914452182" sldId="304"/>
            <ac:spMk id="14" creationId="{545B396D-CB41-5524-FB97-BE70BB279B20}"/>
          </ac:spMkLst>
        </pc:spChg>
        <pc:spChg chg="add mod">
          <ac:chgData name="Kristy Sakano" userId="33f78047d3986c6e" providerId="LiveId" clId="{EBCB6105-0D2A-4E4D-A37F-CAD0980BD2A6}" dt="2024-10-08T18:01:11.499" v="12471"/>
          <ac:spMkLst>
            <pc:docMk/>
            <pc:sldMk cId="2914452182" sldId="304"/>
            <ac:spMk id="15" creationId="{CADF059F-17CB-E027-030E-66FCA58E11A1}"/>
          </ac:spMkLst>
        </pc:spChg>
      </pc:sldChg>
      <pc:sldChg chg="addSp delSp modSp add mod modTransition modNotesTx">
        <pc:chgData name="Kristy Sakano" userId="33f78047d3986c6e" providerId="LiveId" clId="{EBCB6105-0D2A-4E4D-A37F-CAD0980BD2A6}" dt="2024-10-09T03:15:23.187" v="26915" actId="20577"/>
        <pc:sldMkLst>
          <pc:docMk/>
          <pc:sldMk cId="3146250949" sldId="305"/>
        </pc:sldMkLst>
        <pc:spChg chg="add mod">
          <ac:chgData name="Kristy Sakano" userId="33f78047d3986c6e" providerId="LiveId" clId="{EBCB6105-0D2A-4E4D-A37F-CAD0980BD2A6}" dt="2024-10-07T15:53:31.377" v="3954" actId="207"/>
          <ac:spMkLst>
            <pc:docMk/>
            <pc:sldMk cId="3146250949" sldId="305"/>
            <ac:spMk id="2" creationId="{A401CA4E-0CFA-4837-9DBE-2A5524EDEF0D}"/>
          </ac:spMkLst>
        </pc:spChg>
        <pc:spChg chg="add del mod">
          <ac:chgData name="Kristy Sakano" userId="33f78047d3986c6e" providerId="LiveId" clId="{EBCB6105-0D2A-4E4D-A37F-CAD0980BD2A6}" dt="2024-10-07T16:16:13.127" v="6324" actId="478"/>
          <ac:spMkLst>
            <pc:docMk/>
            <pc:sldMk cId="3146250949" sldId="305"/>
            <ac:spMk id="4" creationId="{09320793-B21E-9543-938E-E5D18AFAF023}"/>
          </ac:spMkLst>
        </pc:spChg>
        <pc:spChg chg="del">
          <ac:chgData name="Kristy Sakano" userId="33f78047d3986c6e" providerId="LiveId" clId="{EBCB6105-0D2A-4E4D-A37F-CAD0980BD2A6}" dt="2024-10-07T15:53:28.427" v="3952" actId="478"/>
          <ac:spMkLst>
            <pc:docMk/>
            <pc:sldMk cId="3146250949" sldId="305"/>
            <ac:spMk id="5" creationId="{1A7DC4D1-35A5-4C0F-25F0-03E66F598A6D}"/>
          </ac:spMkLst>
        </pc:spChg>
        <pc:spChg chg="add del mod">
          <ac:chgData name="Kristy Sakano" userId="33f78047d3986c6e" providerId="LiveId" clId="{EBCB6105-0D2A-4E4D-A37F-CAD0980BD2A6}" dt="2024-10-07T16:16:11.904" v="6323" actId="478"/>
          <ac:spMkLst>
            <pc:docMk/>
            <pc:sldMk cId="3146250949" sldId="305"/>
            <ac:spMk id="6" creationId="{1CEA38F5-85DE-CC8D-1210-6F97EAB2EFBE}"/>
          </ac:spMkLst>
        </pc:spChg>
        <pc:spChg chg="add mod">
          <ac:chgData name="Kristy Sakano" userId="33f78047d3986c6e" providerId="LiveId" clId="{EBCB6105-0D2A-4E4D-A37F-CAD0980BD2A6}" dt="2024-10-09T03:14:27.154" v="26886" actId="1038"/>
          <ac:spMkLst>
            <pc:docMk/>
            <pc:sldMk cId="3146250949" sldId="305"/>
            <ac:spMk id="7" creationId="{538E5D59-131B-32B6-06D0-45A13702A62F}"/>
          </ac:spMkLst>
        </pc:spChg>
        <pc:spChg chg="mod">
          <ac:chgData name="Kristy Sakano" userId="33f78047d3986c6e" providerId="LiveId" clId="{EBCB6105-0D2A-4E4D-A37F-CAD0980BD2A6}" dt="2024-10-09T03:13:57.776" v="26790" actId="403"/>
          <ac:spMkLst>
            <pc:docMk/>
            <pc:sldMk cId="3146250949" sldId="305"/>
            <ac:spMk id="8" creationId="{8327EAA5-620B-1BBB-E6E0-93809EDED7E2}"/>
          </ac:spMkLst>
        </pc:spChg>
        <pc:spChg chg="add del mod">
          <ac:chgData name="Kristy Sakano" userId="33f78047d3986c6e" providerId="LiveId" clId="{EBCB6105-0D2A-4E4D-A37F-CAD0980BD2A6}" dt="2024-10-07T16:16:10.271" v="6322" actId="478"/>
          <ac:spMkLst>
            <pc:docMk/>
            <pc:sldMk cId="3146250949" sldId="305"/>
            <ac:spMk id="9" creationId="{C4B40576-97BA-B581-7191-E99774AC34AF}"/>
          </ac:spMkLst>
        </pc:spChg>
        <pc:spChg chg="del">
          <ac:chgData name="Kristy Sakano" userId="33f78047d3986c6e" providerId="LiveId" clId="{EBCB6105-0D2A-4E4D-A37F-CAD0980BD2A6}" dt="2024-10-08T18:01:14.482" v="12472" actId="478"/>
          <ac:spMkLst>
            <pc:docMk/>
            <pc:sldMk cId="3146250949" sldId="305"/>
            <ac:spMk id="11" creationId="{4C4A5BA4-1723-39F4-2B75-49ABC9195D70}"/>
          </ac:spMkLst>
        </pc:spChg>
        <pc:spChg chg="del">
          <ac:chgData name="Kristy Sakano" userId="33f78047d3986c6e" providerId="LiveId" clId="{EBCB6105-0D2A-4E4D-A37F-CAD0980BD2A6}" dt="2024-10-08T18:01:14.482" v="12472" actId="478"/>
          <ac:spMkLst>
            <pc:docMk/>
            <pc:sldMk cId="3146250949" sldId="305"/>
            <ac:spMk id="12" creationId="{65A7A9A9-FF21-CD9E-FECB-F369C0D8928A}"/>
          </ac:spMkLst>
        </pc:spChg>
        <pc:spChg chg="add mod">
          <ac:chgData name="Kristy Sakano" userId="33f78047d3986c6e" providerId="LiveId" clId="{EBCB6105-0D2A-4E4D-A37F-CAD0980BD2A6}" dt="2024-10-09T03:14:20.962" v="26882" actId="1038"/>
          <ac:spMkLst>
            <pc:docMk/>
            <pc:sldMk cId="3146250949" sldId="305"/>
            <ac:spMk id="13" creationId="{BADECAFD-F5F8-BD60-D50D-3F2773D0410F}"/>
          </ac:spMkLst>
        </pc:spChg>
        <pc:spChg chg="add mod">
          <ac:chgData name="Kristy Sakano" userId="33f78047d3986c6e" providerId="LiveId" clId="{EBCB6105-0D2A-4E4D-A37F-CAD0980BD2A6}" dt="2024-10-09T03:14:13.652" v="26848" actId="1038"/>
          <ac:spMkLst>
            <pc:docMk/>
            <pc:sldMk cId="3146250949" sldId="305"/>
            <ac:spMk id="14" creationId="{10AE3CCA-AD31-4F58-3468-8589F70BBDAF}"/>
          </ac:spMkLst>
        </pc:spChg>
        <pc:spChg chg="add mod">
          <ac:chgData name="Kristy Sakano" userId="33f78047d3986c6e" providerId="LiveId" clId="{EBCB6105-0D2A-4E4D-A37F-CAD0980BD2A6}" dt="2024-10-09T03:14:05.399" v="26814" actId="1037"/>
          <ac:spMkLst>
            <pc:docMk/>
            <pc:sldMk cId="3146250949" sldId="305"/>
            <ac:spMk id="15" creationId="{E4AD7341-95BD-688F-2637-A83639CF30DC}"/>
          </ac:spMkLst>
        </pc:spChg>
        <pc:spChg chg="add mod">
          <ac:chgData name="Kristy Sakano" userId="33f78047d3986c6e" providerId="LiveId" clId="{EBCB6105-0D2A-4E4D-A37F-CAD0980BD2A6}" dt="2024-10-08T18:01:14.756" v="12473"/>
          <ac:spMkLst>
            <pc:docMk/>
            <pc:sldMk cId="3146250949" sldId="305"/>
            <ac:spMk id="16" creationId="{312FE6CA-A4E1-56AB-C4D0-200028F6A291}"/>
          </ac:spMkLst>
        </pc:spChg>
        <pc:spChg chg="add mod">
          <ac:chgData name="Kristy Sakano" userId="33f78047d3986c6e" providerId="LiveId" clId="{EBCB6105-0D2A-4E4D-A37F-CAD0980BD2A6}" dt="2024-10-08T18:01:14.756" v="12473"/>
          <ac:spMkLst>
            <pc:docMk/>
            <pc:sldMk cId="3146250949" sldId="305"/>
            <ac:spMk id="17" creationId="{F047735C-86C3-0B4C-F58C-0B2EECC8B586}"/>
          </ac:spMkLst>
        </pc:spChg>
      </pc:sldChg>
      <pc:sldChg chg="add del">
        <pc:chgData name="Kristy Sakano" userId="33f78047d3986c6e" providerId="LiveId" clId="{EBCB6105-0D2A-4E4D-A37F-CAD0980BD2A6}" dt="2024-10-07T16:27:14.504" v="7341" actId="47"/>
        <pc:sldMkLst>
          <pc:docMk/>
          <pc:sldMk cId="247641604" sldId="306"/>
        </pc:sldMkLst>
      </pc:sldChg>
      <pc:sldChg chg="addSp delSp modSp new mod modTransition modNotesTx">
        <pc:chgData name="Kristy Sakano" userId="33f78047d3986c6e" providerId="LiveId" clId="{EBCB6105-0D2A-4E4D-A37F-CAD0980BD2A6}" dt="2024-10-09T16:12:45.338" v="27384" actId="20577"/>
        <pc:sldMkLst>
          <pc:docMk/>
          <pc:sldMk cId="2523162171" sldId="306"/>
        </pc:sldMkLst>
        <pc:spChg chg="mod">
          <ac:chgData name="Kristy Sakano" userId="33f78047d3986c6e" providerId="LiveId" clId="{EBCB6105-0D2A-4E4D-A37F-CAD0980BD2A6}" dt="2024-10-09T02:35:49.850" v="21320" actId="1035"/>
          <ac:spMkLst>
            <pc:docMk/>
            <pc:sldMk cId="2523162171" sldId="306"/>
            <ac:spMk id="2" creationId="{C861D436-91CF-283B-FD62-9582B640B725}"/>
          </ac:spMkLst>
        </pc:spChg>
        <pc:spChg chg="add del mod">
          <ac:chgData name="Kristy Sakano" userId="33f78047d3986c6e" providerId="LiveId" clId="{EBCB6105-0D2A-4E4D-A37F-CAD0980BD2A6}" dt="2024-10-09T02:34:41.458" v="21292" actId="478"/>
          <ac:spMkLst>
            <pc:docMk/>
            <pc:sldMk cId="2523162171" sldId="306"/>
            <ac:spMk id="3" creationId="{3A910F6C-9963-8377-E3C0-F49CC8BBD525}"/>
          </ac:spMkLst>
        </pc:spChg>
        <pc:spChg chg="add mod">
          <ac:chgData name="Kristy Sakano" userId="33f78047d3986c6e" providerId="LiveId" clId="{EBCB6105-0D2A-4E4D-A37F-CAD0980BD2A6}" dt="2024-10-07T16:56:05.706" v="8968"/>
          <ac:spMkLst>
            <pc:docMk/>
            <pc:sldMk cId="2523162171" sldId="306"/>
            <ac:spMk id="4" creationId="{295C1FB2-02B8-3BAC-2356-F0F0AF5AFC14}"/>
          </ac:spMkLst>
        </pc:spChg>
        <pc:spChg chg="add del mod">
          <ac:chgData name="Kristy Sakano" userId="33f78047d3986c6e" providerId="LiveId" clId="{EBCB6105-0D2A-4E4D-A37F-CAD0980BD2A6}" dt="2024-10-09T02:34:46.862" v="21294" actId="478"/>
          <ac:spMkLst>
            <pc:docMk/>
            <pc:sldMk cId="2523162171" sldId="306"/>
            <ac:spMk id="5" creationId="{4965310C-74CC-B109-8DFB-9854344169A0}"/>
          </ac:spMkLst>
        </pc:spChg>
        <pc:spChg chg="add mod">
          <ac:chgData name="Kristy Sakano" userId="33f78047d3986c6e" providerId="LiveId" clId="{EBCB6105-0D2A-4E4D-A37F-CAD0980BD2A6}" dt="2024-10-09T02:17:20.414" v="20894" actId="6549"/>
          <ac:spMkLst>
            <pc:docMk/>
            <pc:sldMk cId="2523162171" sldId="306"/>
            <ac:spMk id="6" creationId="{D376655E-3FD3-79FE-10A8-05CD28F2B868}"/>
          </ac:spMkLst>
        </pc:spChg>
        <pc:spChg chg="add del mod">
          <ac:chgData name="Kristy Sakano" userId="33f78047d3986c6e" providerId="LiveId" clId="{EBCB6105-0D2A-4E4D-A37F-CAD0980BD2A6}" dt="2024-10-09T02:28:26.586" v="21078" actId="21"/>
          <ac:spMkLst>
            <pc:docMk/>
            <pc:sldMk cId="2523162171" sldId="306"/>
            <ac:spMk id="11" creationId="{5BCC7C61-D45A-4E00-8396-C990BBC2F6DE}"/>
          </ac:spMkLst>
        </pc:spChg>
        <pc:spChg chg="add del mod">
          <ac:chgData name="Kristy Sakano" userId="33f78047d3986c6e" providerId="LiveId" clId="{EBCB6105-0D2A-4E4D-A37F-CAD0980BD2A6}" dt="2024-10-09T02:28:44.491" v="21083" actId="478"/>
          <ac:spMkLst>
            <pc:docMk/>
            <pc:sldMk cId="2523162171" sldId="306"/>
            <ac:spMk id="12" creationId="{47D5D487-9349-649B-91ED-D886CCA00C78}"/>
          </ac:spMkLst>
        </pc:spChg>
        <pc:spChg chg="add del mod">
          <ac:chgData name="Kristy Sakano" userId="33f78047d3986c6e" providerId="LiveId" clId="{EBCB6105-0D2A-4E4D-A37F-CAD0980BD2A6}" dt="2024-10-09T02:28:43.092" v="21082" actId="478"/>
          <ac:spMkLst>
            <pc:docMk/>
            <pc:sldMk cId="2523162171" sldId="306"/>
            <ac:spMk id="13" creationId="{8E79EEBD-381F-65FF-2FEB-94391BD9EE21}"/>
          </ac:spMkLst>
        </pc:spChg>
        <pc:spChg chg="add mod">
          <ac:chgData name="Kristy Sakano" userId="33f78047d3986c6e" providerId="LiveId" clId="{EBCB6105-0D2A-4E4D-A37F-CAD0980BD2A6}" dt="2024-10-09T02:32:15.988" v="21252" actId="1076"/>
          <ac:spMkLst>
            <pc:docMk/>
            <pc:sldMk cId="2523162171" sldId="306"/>
            <ac:spMk id="16" creationId="{5C3ABD62-2BE7-379B-2271-DB4761EBD9F8}"/>
          </ac:spMkLst>
        </pc:spChg>
        <pc:spChg chg="add mod">
          <ac:chgData name="Kristy Sakano" userId="33f78047d3986c6e" providerId="LiveId" clId="{EBCB6105-0D2A-4E4D-A37F-CAD0980BD2A6}" dt="2024-10-09T02:34:56.055" v="21296"/>
          <ac:spMkLst>
            <pc:docMk/>
            <pc:sldMk cId="2523162171" sldId="306"/>
            <ac:spMk id="17" creationId="{0088243D-CCE1-F25C-A9CB-1CF9AC5B2170}"/>
          </ac:spMkLst>
        </pc:spChg>
        <pc:spChg chg="add mod">
          <ac:chgData name="Kristy Sakano" userId="33f78047d3986c6e" providerId="LiveId" clId="{EBCB6105-0D2A-4E4D-A37F-CAD0980BD2A6}" dt="2024-10-09T02:34:56.055" v="21296"/>
          <ac:spMkLst>
            <pc:docMk/>
            <pc:sldMk cId="2523162171" sldId="306"/>
            <ac:spMk id="18" creationId="{2C162ABA-1F6E-2E0E-3CAC-65504D3519C9}"/>
          </ac:spMkLst>
        </pc:spChg>
        <pc:graphicFrameChg chg="add mod modGraphic">
          <ac:chgData name="Kristy Sakano" userId="33f78047d3986c6e" providerId="LiveId" clId="{EBCB6105-0D2A-4E4D-A37F-CAD0980BD2A6}" dt="2024-10-09T03:17:41.564" v="26927" actId="20577"/>
          <ac:graphicFrameMkLst>
            <pc:docMk/>
            <pc:sldMk cId="2523162171" sldId="306"/>
            <ac:graphicFrameMk id="14" creationId="{7B413D5D-3265-5F11-ED93-38516B8F03CD}"/>
          </ac:graphicFrameMkLst>
        </pc:graphicFrameChg>
        <pc:picChg chg="add del mod">
          <ac:chgData name="Kristy Sakano" userId="33f78047d3986c6e" providerId="LiveId" clId="{EBCB6105-0D2A-4E4D-A37F-CAD0980BD2A6}" dt="2024-10-09T02:22:03.270" v="20902" actId="478"/>
          <ac:picMkLst>
            <pc:docMk/>
            <pc:sldMk cId="2523162171" sldId="306"/>
            <ac:picMk id="7" creationId="{6E2833B7-5845-0883-C50F-928FC24B6A04}"/>
          </ac:picMkLst>
        </pc:picChg>
        <pc:picChg chg="add del mod">
          <ac:chgData name="Kristy Sakano" userId="33f78047d3986c6e" providerId="LiveId" clId="{EBCB6105-0D2A-4E4D-A37F-CAD0980BD2A6}" dt="2024-10-09T02:22:14.572" v="20905" actId="478"/>
          <ac:picMkLst>
            <pc:docMk/>
            <pc:sldMk cId="2523162171" sldId="306"/>
            <ac:picMk id="8" creationId="{BDF765C9-6268-1604-8223-F375DE83FE25}"/>
          </ac:picMkLst>
        </pc:picChg>
        <pc:picChg chg="add del mod">
          <ac:chgData name="Kristy Sakano" userId="33f78047d3986c6e" providerId="LiveId" clId="{EBCB6105-0D2A-4E4D-A37F-CAD0980BD2A6}" dt="2024-10-09T02:22:58.691" v="20909" actId="478"/>
          <ac:picMkLst>
            <pc:docMk/>
            <pc:sldMk cId="2523162171" sldId="306"/>
            <ac:picMk id="10" creationId="{2B2427EA-3F8D-C9CB-7EFE-A27DF14BC8BF}"/>
          </ac:picMkLst>
        </pc:picChg>
        <pc:picChg chg="add del mod">
          <ac:chgData name="Kristy Sakano" userId="33f78047d3986c6e" providerId="LiveId" clId="{EBCB6105-0D2A-4E4D-A37F-CAD0980BD2A6}" dt="2024-10-09T02:28:26.586" v="21078" actId="21"/>
          <ac:picMkLst>
            <pc:docMk/>
            <pc:sldMk cId="2523162171" sldId="306"/>
            <ac:picMk id="9218" creationId="{3A86B2BF-FEEC-813C-9EFD-E189E404ABA0}"/>
          </ac:picMkLst>
        </pc:picChg>
        <pc:picChg chg="add del mod">
          <ac:chgData name="Kristy Sakano" userId="33f78047d3986c6e" providerId="LiveId" clId="{EBCB6105-0D2A-4E4D-A37F-CAD0980BD2A6}" dt="2024-10-09T02:28:26.586" v="21078" actId="21"/>
          <ac:picMkLst>
            <pc:docMk/>
            <pc:sldMk cId="2523162171" sldId="306"/>
            <ac:picMk id="9220" creationId="{F290805C-F37A-5335-58BA-A14E81E79657}"/>
          </ac:picMkLst>
        </pc:picChg>
        <pc:picChg chg="add del mod">
          <ac:chgData name="Kristy Sakano" userId="33f78047d3986c6e" providerId="LiveId" clId="{EBCB6105-0D2A-4E4D-A37F-CAD0980BD2A6}" dt="2024-10-09T02:28:26.586" v="21078" actId="21"/>
          <ac:picMkLst>
            <pc:docMk/>
            <pc:sldMk cId="2523162171" sldId="306"/>
            <ac:picMk id="9222" creationId="{11B98C23-77A4-A4B1-F8AA-2AC07919675A}"/>
          </ac:picMkLst>
        </pc:picChg>
      </pc:sldChg>
      <pc:sldChg chg="addSp modSp add mod modTransition modNotes modNotesTx">
        <pc:chgData name="Kristy Sakano" userId="33f78047d3986c6e" providerId="LiveId" clId="{EBCB6105-0D2A-4E4D-A37F-CAD0980BD2A6}" dt="2024-11-04T19:24:22.967" v="27952" actId="1038"/>
        <pc:sldMkLst>
          <pc:docMk/>
          <pc:sldMk cId="565805016" sldId="307"/>
        </pc:sldMkLst>
        <pc:spChg chg="mod">
          <ac:chgData name="Kristy Sakano" userId="33f78047d3986c6e" providerId="LiveId" clId="{EBCB6105-0D2A-4E4D-A37F-CAD0980BD2A6}" dt="2024-11-04T19:24:22.967" v="27952" actId="1038"/>
          <ac:spMkLst>
            <pc:docMk/>
            <pc:sldMk cId="565805016" sldId="307"/>
            <ac:spMk id="2" creationId="{C861D436-91CF-283B-FD62-9582B640B725}"/>
          </ac:spMkLst>
        </pc:spChg>
        <pc:spChg chg="mod">
          <ac:chgData name="Kristy Sakano" userId="33f78047d3986c6e" providerId="LiveId" clId="{EBCB6105-0D2A-4E4D-A37F-CAD0980BD2A6}" dt="2024-10-09T16:56:22.838" v="27393" actId="1076"/>
          <ac:spMkLst>
            <pc:docMk/>
            <pc:sldMk cId="565805016" sldId="307"/>
            <ac:spMk id="3" creationId="{3A910F6C-9963-8377-E3C0-F49CC8BBD525}"/>
          </ac:spMkLst>
        </pc:spChg>
        <pc:spChg chg="mod">
          <ac:chgData name="Kristy Sakano" userId="33f78047d3986c6e" providerId="LiveId" clId="{EBCB6105-0D2A-4E4D-A37F-CAD0980BD2A6}" dt="2024-10-09T16:56:36.766" v="27396" actId="14100"/>
          <ac:spMkLst>
            <pc:docMk/>
            <pc:sldMk cId="565805016" sldId="307"/>
            <ac:spMk id="4" creationId="{295C1FB2-02B8-3BAC-2356-F0F0AF5AFC14}"/>
          </ac:spMkLst>
        </pc:spChg>
        <pc:spChg chg="mod">
          <ac:chgData name="Kristy Sakano" userId="33f78047d3986c6e" providerId="LiveId" clId="{EBCB6105-0D2A-4E4D-A37F-CAD0980BD2A6}" dt="2024-10-07T16:56:54.145" v="9032" actId="20577"/>
          <ac:spMkLst>
            <pc:docMk/>
            <pc:sldMk cId="565805016" sldId="307"/>
            <ac:spMk id="5" creationId="{4965310C-74CC-B109-8DFB-9854344169A0}"/>
          </ac:spMkLst>
        </pc:spChg>
        <pc:graphicFrameChg chg="add mod modGraphic">
          <ac:chgData name="Kristy Sakano" userId="33f78047d3986c6e" providerId="LiveId" clId="{EBCB6105-0D2A-4E4D-A37F-CAD0980BD2A6}" dt="2024-10-09T03:19:40.211" v="26947" actId="14100"/>
          <ac:graphicFrameMkLst>
            <pc:docMk/>
            <pc:sldMk cId="565805016" sldId="307"/>
            <ac:graphicFrameMk id="6" creationId="{1B4D6C62-CA09-9FFD-A4E8-D776893CC19F}"/>
          </ac:graphicFrameMkLst>
        </pc:graphicFrameChg>
      </pc:sldChg>
      <pc:sldChg chg="modSp add del mod">
        <pc:chgData name="Kristy Sakano" userId="33f78047d3986c6e" providerId="LiveId" clId="{EBCB6105-0D2A-4E4D-A37F-CAD0980BD2A6}" dt="2024-10-09T02:51:22.175" v="23962" actId="47"/>
        <pc:sldMkLst>
          <pc:docMk/>
          <pc:sldMk cId="605753534" sldId="308"/>
        </pc:sldMkLst>
        <pc:spChg chg="mod">
          <ac:chgData name="Kristy Sakano" userId="33f78047d3986c6e" providerId="LiveId" clId="{EBCB6105-0D2A-4E4D-A37F-CAD0980BD2A6}" dt="2024-10-07T16:57:08.225" v="9078" actId="20577"/>
          <ac:spMkLst>
            <pc:docMk/>
            <pc:sldMk cId="605753534" sldId="308"/>
            <ac:spMk id="2" creationId="{C861D436-91CF-283B-FD62-9582B640B725}"/>
          </ac:spMkLst>
        </pc:spChg>
      </pc:sldChg>
      <pc:sldChg chg="addSp delSp modSp add del mod ord">
        <pc:chgData name="Kristy Sakano" userId="33f78047d3986c6e" providerId="LiveId" clId="{EBCB6105-0D2A-4E4D-A37F-CAD0980BD2A6}" dt="2024-10-09T02:51:25.632" v="23963" actId="47"/>
        <pc:sldMkLst>
          <pc:docMk/>
          <pc:sldMk cId="3880565855" sldId="309"/>
        </pc:sldMkLst>
        <pc:spChg chg="mod">
          <ac:chgData name="Kristy Sakano" userId="33f78047d3986c6e" providerId="LiveId" clId="{EBCB6105-0D2A-4E4D-A37F-CAD0980BD2A6}" dt="2024-10-09T02:36:02.939" v="21331" actId="1076"/>
          <ac:spMkLst>
            <pc:docMk/>
            <pc:sldMk cId="3880565855" sldId="309"/>
            <ac:spMk id="2" creationId="{C861D436-91CF-283B-FD62-9582B640B725}"/>
          </ac:spMkLst>
        </pc:spChg>
        <pc:spChg chg="del">
          <ac:chgData name="Kristy Sakano" userId="33f78047d3986c6e" providerId="LiveId" clId="{EBCB6105-0D2A-4E4D-A37F-CAD0980BD2A6}" dt="2024-10-09T02:35:16.755" v="21304" actId="478"/>
          <ac:spMkLst>
            <pc:docMk/>
            <pc:sldMk cId="3880565855" sldId="309"/>
            <ac:spMk id="3" creationId="{3A910F6C-9963-8377-E3C0-F49CC8BBD525}"/>
          </ac:spMkLst>
        </pc:spChg>
        <pc:spChg chg="del">
          <ac:chgData name="Kristy Sakano" userId="33f78047d3986c6e" providerId="LiveId" clId="{EBCB6105-0D2A-4E4D-A37F-CAD0980BD2A6}" dt="2024-10-09T02:35:15.367" v="21303" actId="478"/>
          <ac:spMkLst>
            <pc:docMk/>
            <pc:sldMk cId="3880565855" sldId="309"/>
            <ac:spMk id="5" creationId="{4965310C-74CC-B109-8DFB-9854344169A0}"/>
          </ac:spMkLst>
        </pc:spChg>
        <pc:spChg chg="add mod">
          <ac:chgData name="Kristy Sakano" userId="33f78047d3986c6e" providerId="LiveId" clId="{EBCB6105-0D2A-4E4D-A37F-CAD0980BD2A6}" dt="2024-10-09T02:35:17.221" v="21305"/>
          <ac:spMkLst>
            <pc:docMk/>
            <pc:sldMk cId="3880565855" sldId="309"/>
            <ac:spMk id="6" creationId="{6AB90E15-B4E0-5239-AC31-53573AE74852}"/>
          </ac:spMkLst>
        </pc:spChg>
        <pc:spChg chg="add mod">
          <ac:chgData name="Kristy Sakano" userId="33f78047d3986c6e" providerId="LiveId" clId="{EBCB6105-0D2A-4E4D-A37F-CAD0980BD2A6}" dt="2024-10-09T02:35:17.221" v="21305"/>
          <ac:spMkLst>
            <pc:docMk/>
            <pc:sldMk cId="3880565855" sldId="309"/>
            <ac:spMk id="7" creationId="{20120218-2DAF-C694-8ACA-588F1077EB5E}"/>
          </ac:spMkLst>
        </pc:spChg>
      </pc:sldChg>
      <pc:sldChg chg="addSp modSp add mod modTransition modNotesTx">
        <pc:chgData name="Kristy Sakano" userId="33f78047d3986c6e" providerId="LiveId" clId="{EBCB6105-0D2A-4E4D-A37F-CAD0980BD2A6}" dt="2024-10-11T16:19:34.304" v="27825" actId="20577"/>
        <pc:sldMkLst>
          <pc:docMk/>
          <pc:sldMk cId="283160235" sldId="310"/>
        </pc:sldMkLst>
        <pc:spChg chg="mod">
          <ac:chgData name="Kristy Sakano" userId="33f78047d3986c6e" providerId="LiveId" clId="{EBCB6105-0D2A-4E4D-A37F-CAD0980BD2A6}" dt="2024-10-09T02:59:34.580" v="25379" actId="1076"/>
          <ac:spMkLst>
            <pc:docMk/>
            <pc:sldMk cId="283160235" sldId="310"/>
            <ac:spMk id="2" creationId="{C861D436-91CF-283B-FD62-9582B640B725}"/>
          </ac:spMkLst>
        </pc:spChg>
        <pc:spChg chg="add mod">
          <ac:chgData name="Kristy Sakano" userId="33f78047d3986c6e" providerId="LiveId" clId="{EBCB6105-0D2A-4E4D-A37F-CAD0980BD2A6}" dt="2024-10-09T03:03:10.937" v="25774" actId="1076"/>
          <ac:spMkLst>
            <pc:docMk/>
            <pc:sldMk cId="283160235" sldId="310"/>
            <ac:spMk id="6" creationId="{954F488D-E2A0-449A-D3FA-97DDA9C0AD34}"/>
          </ac:spMkLst>
        </pc:spChg>
        <pc:spChg chg="add mod">
          <ac:chgData name="Kristy Sakano" userId="33f78047d3986c6e" providerId="LiveId" clId="{EBCB6105-0D2A-4E4D-A37F-CAD0980BD2A6}" dt="2024-10-09T03:04:22.840" v="26114" actId="1076"/>
          <ac:spMkLst>
            <pc:docMk/>
            <pc:sldMk cId="283160235" sldId="310"/>
            <ac:spMk id="7" creationId="{2776A261-BF45-8D17-FA54-0DED63F3081B}"/>
          </ac:spMkLst>
        </pc:spChg>
        <pc:spChg chg="add mod">
          <ac:chgData name="Kristy Sakano" userId="33f78047d3986c6e" providerId="LiveId" clId="{EBCB6105-0D2A-4E4D-A37F-CAD0980BD2A6}" dt="2024-10-09T16:18:26.815" v="27390" actId="1036"/>
          <ac:spMkLst>
            <pc:docMk/>
            <pc:sldMk cId="283160235" sldId="310"/>
            <ac:spMk id="8" creationId="{2446A95A-ABC7-7C27-792A-A48CBD535FF6}"/>
          </ac:spMkLst>
        </pc:spChg>
      </pc:sldChg>
      <pc:sldChg chg="addSp delSp modSp add mod ord modTransition modNotesTx">
        <pc:chgData name="Kristy Sakano" userId="33f78047d3986c6e" providerId="LiveId" clId="{EBCB6105-0D2A-4E4D-A37F-CAD0980BD2A6}" dt="2024-10-11T16:16:40.280" v="27411" actId="20577"/>
        <pc:sldMkLst>
          <pc:docMk/>
          <pc:sldMk cId="3762230987" sldId="311"/>
        </pc:sldMkLst>
        <pc:spChg chg="del">
          <ac:chgData name="Kristy Sakano" userId="33f78047d3986c6e" providerId="LiveId" clId="{EBCB6105-0D2A-4E4D-A37F-CAD0980BD2A6}" dt="2024-10-08T17:39:29.953" v="11333" actId="478"/>
          <ac:spMkLst>
            <pc:docMk/>
            <pc:sldMk cId="3762230987" sldId="311"/>
            <ac:spMk id="3" creationId="{35AEBF81-7A9E-7AB0-DD29-2F32D7B8C34A}"/>
          </ac:spMkLst>
        </pc:spChg>
        <pc:spChg chg="mod">
          <ac:chgData name="Kristy Sakano" userId="33f78047d3986c6e" providerId="LiveId" clId="{EBCB6105-0D2A-4E4D-A37F-CAD0980BD2A6}" dt="2024-10-09T16:01:30.695" v="27291" actId="1035"/>
          <ac:spMkLst>
            <pc:docMk/>
            <pc:sldMk cId="3762230987" sldId="311"/>
            <ac:spMk id="5" creationId="{A6BF3B8F-8986-87C4-550D-E7AF527B5750}"/>
          </ac:spMkLst>
        </pc:spChg>
        <pc:spChg chg="add mod">
          <ac:chgData name="Kristy Sakano" userId="33f78047d3986c6e" providerId="LiveId" clId="{EBCB6105-0D2A-4E4D-A37F-CAD0980BD2A6}" dt="2024-10-08T17:46:54.660" v="11483" actId="1037"/>
          <ac:spMkLst>
            <pc:docMk/>
            <pc:sldMk cId="3762230987" sldId="311"/>
            <ac:spMk id="8" creationId="{B8561B4F-956E-0C37-B533-46D2539A346C}"/>
          </ac:spMkLst>
        </pc:spChg>
        <pc:spChg chg="del">
          <ac:chgData name="Kristy Sakano" userId="33f78047d3986c6e" providerId="LiveId" clId="{EBCB6105-0D2A-4E4D-A37F-CAD0980BD2A6}" dt="2024-10-08T17:56:55.406" v="12294" actId="478"/>
          <ac:spMkLst>
            <pc:docMk/>
            <pc:sldMk cId="3762230987" sldId="311"/>
            <ac:spMk id="9" creationId="{FA8F1CDE-F732-8A9D-9A16-615B94832A99}"/>
          </ac:spMkLst>
        </pc:spChg>
        <pc:spChg chg="add del mod">
          <ac:chgData name="Kristy Sakano" userId="33f78047d3986c6e" providerId="LiveId" clId="{EBCB6105-0D2A-4E4D-A37F-CAD0980BD2A6}" dt="2024-10-08T17:46:57.975" v="11484" actId="478"/>
          <ac:spMkLst>
            <pc:docMk/>
            <pc:sldMk cId="3762230987" sldId="311"/>
            <ac:spMk id="13" creationId="{52C40089-5636-0469-E0E5-D6D8B64BB736}"/>
          </ac:spMkLst>
        </pc:spChg>
        <pc:spChg chg="add mod">
          <ac:chgData name="Kristy Sakano" userId="33f78047d3986c6e" providerId="LiveId" clId="{EBCB6105-0D2A-4E4D-A37F-CAD0980BD2A6}" dt="2024-10-09T16:05:53.733" v="27349" actId="1037"/>
          <ac:spMkLst>
            <pc:docMk/>
            <pc:sldMk cId="3762230987" sldId="311"/>
            <ac:spMk id="15" creationId="{C249B38F-C148-A6AC-722A-D2A3D283CBAA}"/>
          </ac:spMkLst>
        </pc:spChg>
        <pc:spChg chg="add del">
          <ac:chgData name="Kristy Sakano" userId="33f78047d3986c6e" providerId="LiveId" clId="{EBCB6105-0D2A-4E4D-A37F-CAD0980BD2A6}" dt="2024-10-08T17:47:27.140" v="11491" actId="22"/>
          <ac:spMkLst>
            <pc:docMk/>
            <pc:sldMk cId="3762230987" sldId="311"/>
            <ac:spMk id="17" creationId="{F52DD554-7CFD-D40B-E965-3CB393E79742}"/>
          </ac:spMkLst>
        </pc:spChg>
        <pc:spChg chg="add del mod">
          <ac:chgData name="Kristy Sakano" userId="33f78047d3986c6e" providerId="LiveId" clId="{EBCB6105-0D2A-4E4D-A37F-CAD0980BD2A6}" dt="2024-10-08T17:47:40.700" v="11503" actId="478"/>
          <ac:spMkLst>
            <pc:docMk/>
            <pc:sldMk cId="3762230987" sldId="311"/>
            <ac:spMk id="19" creationId="{FECE5E02-1012-E2D0-CD02-A4A5BEDEC7B7}"/>
          </ac:spMkLst>
        </pc:spChg>
        <pc:spChg chg="add mod">
          <ac:chgData name="Kristy Sakano" userId="33f78047d3986c6e" providerId="LiveId" clId="{EBCB6105-0D2A-4E4D-A37F-CAD0980BD2A6}" dt="2024-10-09T16:05:49.109" v="27345" actId="1035"/>
          <ac:spMkLst>
            <pc:docMk/>
            <pc:sldMk cId="3762230987" sldId="311"/>
            <ac:spMk id="21" creationId="{DDA3E6C0-9637-584E-871B-D8A9EEA227C5}"/>
          </ac:spMkLst>
        </pc:spChg>
        <pc:spChg chg="add mod">
          <ac:chgData name="Kristy Sakano" userId="33f78047d3986c6e" providerId="LiveId" clId="{EBCB6105-0D2A-4E4D-A37F-CAD0980BD2A6}" dt="2024-10-08T17:56:55.736" v="12295"/>
          <ac:spMkLst>
            <pc:docMk/>
            <pc:sldMk cId="3762230987" sldId="311"/>
            <ac:spMk id="22" creationId="{27D868A7-4A77-7928-EF15-7F71277CCE77}"/>
          </ac:spMkLst>
        </pc:spChg>
        <pc:graphicFrameChg chg="add del mod modGraphic">
          <ac:chgData name="Kristy Sakano" userId="33f78047d3986c6e" providerId="LiveId" clId="{EBCB6105-0D2A-4E4D-A37F-CAD0980BD2A6}" dt="2024-10-08T17:41:28.823" v="11381" actId="478"/>
          <ac:graphicFrameMkLst>
            <pc:docMk/>
            <pc:sldMk cId="3762230987" sldId="311"/>
            <ac:graphicFrameMk id="4" creationId="{5FF0F8AB-CBB7-1870-7727-DE220FEA0348}"/>
          </ac:graphicFrameMkLst>
        </pc:graphicFrameChg>
        <pc:graphicFrameChg chg="add mod modGraphic">
          <ac:chgData name="Kristy Sakano" userId="33f78047d3986c6e" providerId="LiveId" clId="{EBCB6105-0D2A-4E4D-A37F-CAD0980BD2A6}" dt="2024-10-09T16:05:44.342" v="27343" actId="1035"/>
          <ac:graphicFrameMkLst>
            <pc:docMk/>
            <pc:sldMk cId="3762230987" sldId="311"/>
            <ac:graphicFrameMk id="6" creationId="{966F9A28-AAE2-5583-6AC2-2AA42C2B6F3E}"/>
          </ac:graphicFrameMkLst>
        </pc:graphicFrameChg>
      </pc:sldChg>
      <pc:sldChg chg="addSp delSp modSp add mod modTransition modNotesTx">
        <pc:chgData name="Kristy Sakano" userId="33f78047d3986c6e" providerId="LiveId" clId="{EBCB6105-0D2A-4E4D-A37F-CAD0980BD2A6}" dt="2024-10-11T16:17:19.007" v="27566" actId="6549"/>
        <pc:sldMkLst>
          <pc:docMk/>
          <pc:sldMk cId="4174687488" sldId="312"/>
        </pc:sldMkLst>
        <pc:spChg chg="mod">
          <ac:chgData name="Kristy Sakano" userId="33f78047d3986c6e" providerId="LiveId" clId="{EBCB6105-0D2A-4E4D-A37F-CAD0980BD2A6}" dt="2024-10-08T18:58:22.799" v="16717" actId="207"/>
          <ac:spMkLst>
            <pc:docMk/>
            <pc:sldMk cId="4174687488" sldId="312"/>
            <ac:spMk id="3" creationId="{35AEBF81-7A9E-7AB0-DD29-2F32D7B8C34A}"/>
          </ac:spMkLst>
        </pc:spChg>
        <pc:spChg chg="add mod">
          <ac:chgData name="Kristy Sakano" userId="33f78047d3986c6e" providerId="LiveId" clId="{EBCB6105-0D2A-4E4D-A37F-CAD0980BD2A6}" dt="2024-10-08T17:57:01.181" v="12299"/>
          <ac:spMkLst>
            <pc:docMk/>
            <pc:sldMk cId="4174687488" sldId="312"/>
            <ac:spMk id="4" creationId="{1D9DADF3-F8D4-6367-5FB2-4D02F9E25CA1}"/>
          </ac:spMkLst>
        </pc:spChg>
        <pc:spChg chg="mod">
          <ac:chgData name="Kristy Sakano" userId="33f78047d3986c6e" providerId="LiveId" clId="{EBCB6105-0D2A-4E4D-A37F-CAD0980BD2A6}" dt="2024-10-09T16:01:41.380" v="27301" actId="1035"/>
          <ac:spMkLst>
            <pc:docMk/>
            <pc:sldMk cId="4174687488" sldId="312"/>
            <ac:spMk id="5" creationId="{A6BF3B8F-8986-87C4-550D-E7AF527B5750}"/>
          </ac:spMkLst>
        </pc:spChg>
        <pc:spChg chg="del">
          <ac:chgData name="Kristy Sakano" userId="33f78047d3986c6e" providerId="LiveId" clId="{EBCB6105-0D2A-4E4D-A37F-CAD0980BD2A6}" dt="2024-10-08T17:57:00.863" v="12298" actId="478"/>
          <ac:spMkLst>
            <pc:docMk/>
            <pc:sldMk cId="4174687488" sldId="312"/>
            <ac:spMk id="9" creationId="{FA8F1CDE-F732-8A9D-9A16-615B94832A99}"/>
          </ac:spMkLst>
        </pc:spChg>
      </pc:sldChg>
      <pc:sldChg chg="addSp delSp modSp add mod modTransition modNotesTx">
        <pc:chgData name="Kristy Sakano" userId="33f78047d3986c6e" providerId="LiveId" clId="{EBCB6105-0D2A-4E4D-A37F-CAD0980BD2A6}" dt="2024-10-11T16:17:32.980" v="27587" actId="20577"/>
        <pc:sldMkLst>
          <pc:docMk/>
          <pc:sldMk cId="2363871537" sldId="313"/>
        </pc:sldMkLst>
        <pc:spChg chg="mod">
          <ac:chgData name="Kristy Sakano" userId="33f78047d3986c6e" providerId="LiveId" clId="{EBCB6105-0D2A-4E4D-A37F-CAD0980BD2A6}" dt="2024-10-08T18:58:25.557" v="16718" actId="207"/>
          <ac:spMkLst>
            <pc:docMk/>
            <pc:sldMk cId="2363871537" sldId="313"/>
            <ac:spMk id="3" creationId="{35AEBF81-7A9E-7AB0-DD29-2F32D7B8C34A}"/>
          </ac:spMkLst>
        </pc:spChg>
        <pc:spChg chg="add mod">
          <ac:chgData name="Kristy Sakano" userId="33f78047d3986c6e" providerId="LiveId" clId="{EBCB6105-0D2A-4E4D-A37F-CAD0980BD2A6}" dt="2024-10-08T17:57:04.538" v="12301"/>
          <ac:spMkLst>
            <pc:docMk/>
            <pc:sldMk cId="2363871537" sldId="313"/>
            <ac:spMk id="4" creationId="{7A01D653-2E76-E90E-C3F0-E307BD61DF63}"/>
          </ac:spMkLst>
        </pc:spChg>
        <pc:spChg chg="mod">
          <ac:chgData name="Kristy Sakano" userId="33f78047d3986c6e" providerId="LiveId" clId="{EBCB6105-0D2A-4E4D-A37F-CAD0980BD2A6}" dt="2024-10-09T16:01:47.926" v="27306" actId="1035"/>
          <ac:spMkLst>
            <pc:docMk/>
            <pc:sldMk cId="2363871537" sldId="313"/>
            <ac:spMk id="5" creationId="{A6BF3B8F-8986-87C4-550D-E7AF527B5750}"/>
          </ac:spMkLst>
        </pc:spChg>
        <pc:spChg chg="del">
          <ac:chgData name="Kristy Sakano" userId="33f78047d3986c6e" providerId="LiveId" clId="{EBCB6105-0D2A-4E4D-A37F-CAD0980BD2A6}" dt="2024-10-08T17:57:04.202" v="12300" actId="478"/>
          <ac:spMkLst>
            <pc:docMk/>
            <pc:sldMk cId="2363871537" sldId="313"/>
            <ac:spMk id="9" creationId="{FA8F1CDE-F732-8A9D-9A16-615B94832A99}"/>
          </ac:spMkLst>
        </pc:spChg>
      </pc:sldChg>
      <pc:sldChg chg="addSp delSp modSp add mod ord modTransition modClrScheme chgLayout modNotesTx">
        <pc:chgData name="Kristy Sakano" userId="33f78047d3986c6e" providerId="LiveId" clId="{EBCB6105-0D2A-4E4D-A37F-CAD0980BD2A6}" dt="2024-10-11T16:18:08.021" v="27631" actId="20577"/>
        <pc:sldMkLst>
          <pc:docMk/>
          <pc:sldMk cId="132403225" sldId="314"/>
        </pc:sldMkLst>
        <pc:spChg chg="mod">
          <ac:chgData name="Kristy Sakano" userId="33f78047d3986c6e" providerId="LiveId" clId="{EBCB6105-0D2A-4E4D-A37F-CAD0980BD2A6}" dt="2024-10-08T18:07:43.763" v="13470" actId="1076"/>
          <ac:spMkLst>
            <pc:docMk/>
            <pc:sldMk cId="132403225" sldId="314"/>
            <ac:spMk id="2" creationId="{A401CA4E-0CFA-4837-9DBE-2A5524EDEF0D}"/>
          </ac:spMkLst>
        </pc:spChg>
        <pc:spChg chg="del">
          <ac:chgData name="Kristy Sakano" userId="33f78047d3986c6e" providerId="LiveId" clId="{EBCB6105-0D2A-4E4D-A37F-CAD0980BD2A6}" dt="2024-10-08T18:03:42.605" v="12614" actId="478"/>
          <ac:spMkLst>
            <pc:docMk/>
            <pc:sldMk cId="132403225" sldId="314"/>
            <ac:spMk id="3" creationId="{C1125CBB-1B98-18F5-BDF2-27E378C956C8}"/>
          </ac:spMkLst>
        </pc:spChg>
        <pc:spChg chg="add del mod">
          <ac:chgData name="Kristy Sakano" userId="33f78047d3986c6e" providerId="LiveId" clId="{EBCB6105-0D2A-4E4D-A37F-CAD0980BD2A6}" dt="2024-10-08T18:10:02.753" v="13855" actId="478"/>
          <ac:spMkLst>
            <pc:docMk/>
            <pc:sldMk cId="132403225" sldId="314"/>
            <ac:spMk id="4" creationId="{CDE6D253-A714-047D-871B-B8C90C45C81C}"/>
          </ac:spMkLst>
        </pc:spChg>
        <pc:spChg chg="add del mod ord">
          <ac:chgData name="Kristy Sakano" userId="33f78047d3986c6e" providerId="LiveId" clId="{EBCB6105-0D2A-4E4D-A37F-CAD0980BD2A6}" dt="2024-10-08T18:07:41.477" v="13469" actId="478"/>
          <ac:spMkLst>
            <pc:docMk/>
            <pc:sldMk cId="132403225" sldId="314"/>
            <ac:spMk id="5" creationId="{C88CEFF1-78B0-6EF1-3E4B-1A9988636F25}"/>
          </ac:spMkLst>
        </pc:spChg>
        <pc:spChg chg="add mod ord">
          <ac:chgData name="Kristy Sakano" userId="33f78047d3986c6e" providerId="LiveId" clId="{EBCB6105-0D2A-4E4D-A37F-CAD0980BD2A6}" dt="2024-10-08T18:11:08.494" v="14111" actId="14100"/>
          <ac:spMkLst>
            <pc:docMk/>
            <pc:sldMk cId="132403225" sldId="314"/>
            <ac:spMk id="6" creationId="{81737663-D03B-BBF0-9ABF-2104E5294240}"/>
          </ac:spMkLst>
        </pc:spChg>
        <pc:spChg chg="del">
          <ac:chgData name="Kristy Sakano" userId="33f78047d3986c6e" providerId="LiveId" clId="{EBCB6105-0D2A-4E4D-A37F-CAD0980BD2A6}" dt="2024-10-08T18:03:42.605" v="12614" actId="478"/>
          <ac:spMkLst>
            <pc:docMk/>
            <pc:sldMk cId="132403225" sldId="314"/>
            <ac:spMk id="7" creationId="{538E5D59-131B-32B6-06D0-45A13702A62F}"/>
          </ac:spMkLst>
        </pc:spChg>
        <pc:spChg chg="del">
          <ac:chgData name="Kristy Sakano" userId="33f78047d3986c6e" providerId="LiveId" clId="{EBCB6105-0D2A-4E4D-A37F-CAD0980BD2A6}" dt="2024-10-08T18:03:40.214" v="12613" actId="478"/>
          <ac:spMkLst>
            <pc:docMk/>
            <pc:sldMk cId="132403225" sldId="314"/>
            <ac:spMk id="8" creationId="{8327EAA5-620B-1BBB-E6E0-93809EDED7E2}"/>
          </ac:spMkLst>
        </pc:spChg>
        <pc:spChg chg="add del mod ord">
          <ac:chgData name="Kristy Sakano" userId="33f78047d3986c6e" providerId="LiveId" clId="{EBCB6105-0D2A-4E4D-A37F-CAD0980BD2A6}" dt="2024-10-08T18:10:08.235" v="13856" actId="478"/>
          <ac:spMkLst>
            <pc:docMk/>
            <pc:sldMk cId="132403225" sldId="314"/>
            <ac:spMk id="9" creationId="{BEDD6D50-90A7-AE80-9C03-F33D65FACE22}"/>
          </ac:spMkLst>
        </pc:spChg>
        <pc:spChg chg="add del mod">
          <ac:chgData name="Kristy Sakano" userId="33f78047d3986c6e" providerId="LiveId" clId="{EBCB6105-0D2A-4E4D-A37F-CAD0980BD2A6}" dt="2024-10-08T18:56:08.730" v="16679" actId="478"/>
          <ac:spMkLst>
            <pc:docMk/>
            <pc:sldMk cId="132403225" sldId="314"/>
            <ac:spMk id="11" creationId="{4E51BED5-7C12-B0EB-0CB3-016AEB12B851}"/>
          </ac:spMkLst>
        </pc:spChg>
        <pc:spChg chg="add mod">
          <ac:chgData name="Kristy Sakano" userId="33f78047d3986c6e" providerId="LiveId" clId="{EBCB6105-0D2A-4E4D-A37F-CAD0980BD2A6}" dt="2024-10-09T03:25:00.683" v="27286" actId="207"/>
          <ac:spMkLst>
            <pc:docMk/>
            <pc:sldMk cId="132403225" sldId="314"/>
            <ac:spMk id="12" creationId="{30EAE4FE-1960-36C7-526E-E6C25F755CF1}"/>
          </ac:spMkLst>
        </pc:spChg>
        <pc:spChg chg="del">
          <ac:chgData name="Kristy Sakano" userId="33f78047d3986c6e" providerId="LiveId" clId="{EBCB6105-0D2A-4E4D-A37F-CAD0980BD2A6}" dt="2024-10-08T18:03:42.605" v="12614" actId="478"/>
          <ac:spMkLst>
            <pc:docMk/>
            <pc:sldMk cId="132403225" sldId="314"/>
            <ac:spMk id="13" creationId="{BADECAFD-F5F8-BD60-D50D-3F2773D0410F}"/>
          </ac:spMkLst>
        </pc:spChg>
        <pc:spChg chg="del">
          <ac:chgData name="Kristy Sakano" userId="33f78047d3986c6e" providerId="LiveId" clId="{EBCB6105-0D2A-4E4D-A37F-CAD0980BD2A6}" dt="2024-10-08T18:03:42.605" v="12614" actId="478"/>
          <ac:spMkLst>
            <pc:docMk/>
            <pc:sldMk cId="132403225" sldId="314"/>
            <ac:spMk id="14" creationId="{10AE3CCA-AD31-4F58-3468-8589F70BBDAF}"/>
          </ac:spMkLst>
        </pc:spChg>
        <pc:spChg chg="del">
          <ac:chgData name="Kristy Sakano" userId="33f78047d3986c6e" providerId="LiveId" clId="{EBCB6105-0D2A-4E4D-A37F-CAD0980BD2A6}" dt="2024-10-08T18:03:42.605" v="12614" actId="478"/>
          <ac:spMkLst>
            <pc:docMk/>
            <pc:sldMk cId="132403225" sldId="314"/>
            <ac:spMk id="15" creationId="{E4AD7341-95BD-688F-2637-A83639CF30DC}"/>
          </ac:spMkLst>
        </pc:spChg>
      </pc:sldChg>
      <pc:sldChg chg="addSp modSp add mod ord modTransition modNotesTx">
        <pc:chgData name="Kristy Sakano" userId="33f78047d3986c6e" providerId="LiveId" clId="{EBCB6105-0D2A-4E4D-A37F-CAD0980BD2A6}" dt="2024-10-11T16:18:36.480" v="27687" actId="20577"/>
        <pc:sldMkLst>
          <pc:docMk/>
          <pc:sldMk cId="1906355861" sldId="315"/>
        </pc:sldMkLst>
        <pc:spChg chg="add mod">
          <ac:chgData name="Kristy Sakano" userId="33f78047d3986c6e" providerId="LiveId" clId="{EBCB6105-0D2A-4E4D-A37F-CAD0980BD2A6}" dt="2024-10-09T03:24:56.211" v="27285" actId="207"/>
          <ac:spMkLst>
            <pc:docMk/>
            <pc:sldMk cId="1906355861" sldId="315"/>
            <ac:spMk id="3" creationId="{72A89EE0-9043-9017-6C41-F5F73E891A1D}"/>
          </ac:spMkLst>
        </pc:spChg>
        <pc:spChg chg="mod">
          <ac:chgData name="Kristy Sakano" userId="33f78047d3986c6e" providerId="LiveId" clId="{EBCB6105-0D2A-4E4D-A37F-CAD0980BD2A6}" dt="2024-10-08T18:58:16.825" v="16716" actId="207"/>
          <ac:spMkLst>
            <pc:docMk/>
            <pc:sldMk cId="1906355861" sldId="315"/>
            <ac:spMk id="6" creationId="{81737663-D03B-BBF0-9ABF-2104E5294240}"/>
          </ac:spMkLst>
        </pc:spChg>
      </pc:sldChg>
      <pc:sldChg chg="add del modNotesTx">
        <pc:chgData name="Kristy Sakano" userId="33f78047d3986c6e" providerId="LiveId" clId="{EBCB6105-0D2A-4E4D-A37F-CAD0980BD2A6}" dt="2024-10-08T18:56:46.689" v="16685" actId="47"/>
        <pc:sldMkLst>
          <pc:docMk/>
          <pc:sldMk cId="1128646167" sldId="316"/>
        </pc:sldMkLst>
      </pc:sldChg>
      <pc:sldChg chg="addSp delSp modSp add mod ord modTransition modNotesTx">
        <pc:chgData name="Kristy Sakano" userId="33f78047d3986c6e" providerId="LiveId" clId="{EBCB6105-0D2A-4E4D-A37F-CAD0980BD2A6}" dt="2024-10-11T16:19:04.001" v="27824" actId="20577"/>
        <pc:sldMkLst>
          <pc:docMk/>
          <pc:sldMk cId="4041984715" sldId="316"/>
        </pc:sldMkLst>
        <pc:spChg chg="add mod">
          <ac:chgData name="Kristy Sakano" userId="33f78047d3986c6e" providerId="LiveId" clId="{EBCB6105-0D2A-4E4D-A37F-CAD0980BD2A6}" dt="2024-10-08T19:01:03.890" v="17075" actId="2085"/>
          <ac:spMkLst>
            <pc:docMk/>
            <pc:sldMk cId="4041984715" sldId="316"/>
            <ac:spMk id="2" creationId="{2EE1088E-42BC-D45E-07C6-DDCFC76C029D}"/>
          </ac:spMkLst>
        </pc:spChg>
        <pc:spChg chg="add mod">
          <ac:chgData name="Kristy Sakano" userId="33f78047d3986c6e" providerId="LiveId" clId="{EBCB6105-0D2A-4E4D-A37F-CAD0980BD2A6}" dt="2024-10-08T19:01:46.616" v="17105" actId="1076"/>
          <ac:spMkLst>
            <pc:docMk/>
            <pc:sldMk cId="4041984715" sldId="316"/>
            <ac:spMk id="3" creationId="{3275CF75-B1E3-1B16-237A-3269F74992F3}"/>
          </ac:spMkLst>
        </pc:spChg>
        <pc:spChg chg="add mod">
          <ac:chgData name="Kristy Sakano" userId="33f78047d3986c6e" providerId="LiveId" clId="{EBCB6105-0D2A-4E4D-A37F-CAD0980BD2A6}" dt="2024-10-08T19:01:51.862" v="17109" actId="20577"/>
          <ac:spMkLst>
            <pc:docMk/>
            <pc:sldMk cId="4041984715" sldId="316"/>
            <ac:spMk id="4" creationId="{BA36358F-EBC2-7458-B182-B5A7D5F008F0}"/>
          </ac:spMkLst>
        </pc:spChg>
        <pc:spChg chg="mod">
          <ac:chgData name="Kristy Sakano" userId="33f78047d3986c6e" providerId="LiveId" clId="{EBCB6105-0D2A-4E4D-A37F-CAD0980BD2A6}" dt="2024-10-08T19:00:53.672" v="17072" actId="1076"/>
          <ac:spMkLst>
            <pc:docMk/>
            <pc:sldMk cId="4041984715" sldId="316"/>
            <ac:spMk id="5" creationId="{1A7DC4D1-35A5-4C0F-25F0-03E66F598A6D}"/>
          </ac:spMkLst>
        </pc:spChg>
        <pc:spChg chg="add mod">
          <ac:chgData name="Kristy Sakano" userId="33f78047d3986c6e" providerId="LiveId" clId="{EBCB6105-0D2A-4E4D-A37F-CAD0980BD2A6}" dt="2024-10-08T19:01:59.513" v="17112" actId="20577"/>
          <ac:spMkLst>
            <pc:docMk/>
            <pc:sldMk cId="4041984715" sldId="316"/>
            <ac:spMk id="6" creationId="{1CD2EB9D-BF6B-FCE6-AA83-0487073E017E}"/>
          </ac:spMkLst>
        </pc:spChg>
        <pc:spChg chg="del">
          <ac:chgData name="Kristy Sakano" userId="33f78047d3986c6e" providerId="LiveId" clId="{EBCB6105-0D2A-4E4D-A37F-CAD0980BD2A6}" dt="2024-10-08T19:00:34.632" v="17063" actId="478"/>
          <ac:spMkLst>
            <pc:docMk/>
            <pc:sldMk cId="4041984715" sldId="316"/>
            <ac:spMk id="7" creationId="{F0465126-EDC0-EAF0-6742-3D9CCB46F190}"/>
          </ac:spMkLst>
        </pc:spChg>
        <pc:spChg chg="del">
          <ac:chgData name="Kristy Sakano" userId="33f78047d3986c6e" providerId="LiveId" clId="{EBCB6105-0D2A-4E4D-A37F-CAD0980BD2A6}" dt="2024-10-08T19:00:37.051" v="17064" actId="478"/>
          <ac:spMkLst>
            <pc:docMk/>
            <pc:sldMk cId="4041984715" sldId="316"/>
            <ac:spMk id="8" creationId="{8327EAA5-620B-1BBB-E6E0-93809EDED7E2}"/>
          </ac:spMkLst>
        </pc:spChg>
        <pc:cxnChg chg="add mod">
          <ac:chgData name="Kristy Sakano" userId="33f78047d3986c6e" providerId="LiveId" clId="{EBCB6105-0D2A-4E4D-A37F-CAD0980BD2A6}" dt="2024-10-08T19:02:13.321" v="17115" actId="13822"/>
          <ac:cxnSpMkLst>
            <pc:docMk/>
            <pc:sldMk cId="4041984715" sldId="316"/>
            <ac:cxnSpMk id="11" creationId="{000E36DB-051E-A91E-F93E-CAFBA5FAA066}"/>
          </ac:cxnSpMkLst>
        </pc:cxnChg>
        <pc:cxnChg chg="add mod">
          <ac:chgData name="Kristy Sakano" userId="33f78047d3986c6e" providerId="LiveId" clId="{EBCB6105-0D2A-4E4D-A37F-CAD0980BD2A6}" dt="2024-10-08T19:02:26.883" v="17118" actId="13822"/>
          <ac:cxnSpMkLst>
            <pc:docMk/>
            <pc:sldMk cId="4041984715" sldId="316"/>
            <ac:cxnSpMk id="15" creationId="{30AAD606-B255-7F1F-5694-9A84FC92512C}"/>
          </ac:cxnSpMkLst>
        </pc:cxnChg>
        <pc:cxnChg chg="add mod">
          <ac:chgData name="Kristy Sakano" userId="33f78047d3986c6e" providerId="LiveId" clId="{EBCB6105-0D2A-4E4D-A37F-CAD0980BD2A6}" dt="2024-10-08T19:02:37.937" v="17121" actId="13822"/>
          <ac:cxnSpMkLst>
            <pc:docMk/>
            <pc:sldMk cId="4041984715" sldId="316"/>
            <ac:cxnSpMk id="19" creationId="{F685C49F-5322-3DC0-F746-2F82B9C42DF5}"/>
          </ac:cxnSpMkLst>
        </pc:cxnChg>
      </pc:sldChg>
      <pc:sldChg chg="addSp delSp modSp add mod ord modTransition modNotesTx">
        <pc:chgData name="Kristy Sakano" userId="33f78047d3986c6e" providerId="LiveId" clId="{EBCB6105-0D2A-4E4D-A37F-CAD0980BD2A6}" dt="2024-10-09T16:56:43.852" v="27399"/>
        <pc:sldMkLst>
          <pc:docMk/>
          <pc:sldMk cId="1552585431" sldId="317"/>
        </pc:sldMkLst>
        <pc:spChg chg="add mod">
          <ac:chgData name="Kristy Sakano" userId="33f78047d3986c6e" providerId="LiveId" clId="{EBCB6105-0D2A-4E4D-A37F-CAD0980BD2A6}" dt="2024-10-08T19:05:53.296" v="17351" actId="20577"/>
          <ac:spMkLst>
            <pc:docMk/>
            <pc:sldMk cId="1552585431" sldId="317"/>
            <ac:spMk id="2" creationId="{DFC8B818-4AD4-3FA9-DA87-1023FDBA06D0}"/>
          </ac:spMkLst>
        </pc:spChg>
        <pc:spChg chg="add mod">
          <ac:chgData name="Kristy Sakano" userId="33f78047d3986c6e" providerId="LiveId" clId="{EBCB6105-0D2A-4E4D-A37F-CAD0980BD2A6}" dt="2024-10-09T02:35:23.849" v="21308"/>
          <ac:spMkLst>
            <pc:docMk/>
            <pc:sldMk cId="1552585431" sldId="317"/>
            <ac:spMk id="3" creationId="{7BF0A216-CEC8-C7C8-B412-36C3828F4D84}"/>
          </ac:spMkLst>
        </pc:spChg>
        <pc:spChg chg="add mod">
          <ac:chgData name="Kristy Sakano" userId="33f78047d3986c6e" providerId="LiveId" clId="{EBCB6105-0D2A-4E4D-A37F-CAD0980BD2A6}" dt="2024-10-09T02:35:23.849" v="21308"/>
          <ac:spMkLst>
            <pc:docMk/>
            <pc:sldMk cId="1552585431" sldId="317"/>
            <ac:spMk id="4" creationId="{07FD25F3-F375-3A42-CDAD-057B8F095339}"/>
          </ac:spMkLst>
        </pc:spChg>
        <pc:spChg chg="add mod">
          <ac:chgData name="Kristy Sakano" userId="33f78047d3986c6e" providerId="LiveId" clId="{EBCB6105-0D2A-4E4D-A37F-CAD0980BD2A6}" dt="2024-10-09T16:56:39.809" v="27397"/>
          <ac:spMkLst>
            <pc:docMk/>
            <pc:sldMk cId="1552585431" sldId="317"/>
            <ac:spMk id="6" creationId="{F04399E2-DA54-B7C5-BBBF-6926C60739EF}"/>
          </ac:spMkLst>
        </pc:spChg>
        <pc:spChg chg="del">
          <ac:chgData name="Kristy Sakano" userId="33f78047d3986c6e" providerId="LiveId" clId="{EBCB6105-0D2A-4E4D-A37F-CAD0980BD2A6}" dt="2024-10-08T19:03:32.896" v="17130" actId="478"/>
          <ac:spMkLst>
            <pc:docMk/>
            <pc:sldMk cId="1552585431" sldId="317"/>
            <ac:spMk id="7" creationId="{F0465126-EDC0-EAF0-6742-3D9CCB46F190}"/>
          </ac:spMkLst>
        </pc:spChg>
        <pc:spChg chg="del">
          <ac:chgData name="Kristy Sakano" userId="33f78047d3986c6e" providerId="LiveId" clId="{EBCB6105-0D2A-4E4D-A37F-CAD0980BD2A6}" dt="2024-10-08T19:03:34.759" v="17131" actId="478"/>
          <ac:spMkLst>
            <pc:docMk/>
            <pc:sldMk cId="1552585431" sldId="317"/>
            <ac:spMk id="8" creationId="{8327EAA5-620B-1BBB-E6E0-93809EDED7E2}"/>
          </ac:spMkLst>
        </pc:spChg>
        <pc:spChg chg="add mod">
          <ac:chgData name="Kristy Sakano" userId="33f78047d3986c6e" providerId="LiveId" clId="{EBCB6105-0D2A-4E4D-A37F-CAD0980BD2A6}" dt="2024-10-09T16:56:43.852" v="27399"/>
          <ac:spMkLst>
            <pc:docMk/>
            <pc:sldMk cId="1552585431" sldId="317"/>
            <ac:spMk id="9" creationId="{4E2790D0-6EF8-7256-AAEF-21BE5087BC84}"/>
          </ac:spMkLst>
        </pc:spChg>
        <pc:spChg chg="del">
          <ac:chgData name="Kristy Sakano" userId="33f78047d3986c6e" providerId="LiveId" clId="{EBCB6105-0D2A-4E4D-A37F-CAD0980BD2A6}" dt="2024-10-09T02:35:23.007" v="21307" actId="478"/>
          <ac:spMkLst>
            <pc:docMk/>
            <pc:sldMk cId="1552585431" sldId="317"/>
            <ac:spMk id="10" creationId="{FCC3D3CD-1117-AEDE-49E9-C6E4F27E2FF4}"/>
          </ac:spMkLst>
        </pc:spChg>
        <pc:spChg chg="del">
          <ac:chgData name="Kristy Sakano" userId="33f78047d3986c6e" providerId="LiveId" clId="{EBCB6105-0D2A-4E4D-A37F-CAD0980BD2A6}" dt="2024-10-09T16:56:43.526" v="27398" actId="478"/>
          <ac:spMkLst>
            <pc:docMk/>
            <pc:sldMk cId="1552585431" sldId="317"/>
            <ac:spMk id="14" creationId="{58C5DEAA-EF78-2D30-04D1-77EABD183C9E}"/>
          </ac:spMkLst>
        </pc:spChg>
        <pc:spChg chg="del">
          <ac:chgData name="Kristy Sakano" userId="33f78047d3986c6e" providerId="LiveId" clId="{EBCB6105-0D2A-4E4D-A37F-CAD0980BD2A6}" dt="2024-10-09T02:35:21.573" v="21306" actId="478"/>
          <ac:spMkLst>
            <pc:docMk/>
            <pc:sldMk cId="1552585431" sldId="317"/>
            <ac:spMk id="16" creationId="{79885D80-AFFC-409A-C2BE-3495A1C3BD2A}"/>
          </ac:spMkLst>
        </pc:spChg>
        <pc:picChg chg="add mod">
          <ac:chgData name="Kristy Sakano" userId="33f78047d3986c6e" providerId="LiveId" clId="{EBCB6105-0D2A-4E4D-A37F-CAD0980BD2A6}" dt="2024-10-08T19:04:25.712" v="17134" actId="1076"/>
          <ac:picMkLst>
            <pc:docMk/>
            <pc:sldMk cId="1552585431" sldId="317"/>
            <ac:picMk id="5122" creationId="{CA96AB60-E5C4-7402-7DBD-CF16660D485E}"/>
          </ac:picMkLst>
        </pc:picChg>
      </pc:sldChg>
      <pc:sldChg chg="addSp delSp modSp add mod modTransition modNotesTx">
        <pc:chgData name="Kristy Sakano" userId="33f78047d3986c6e" providerId="LiveId" clId="{EBCB6105-0D2A-4E4D-A37F-CAD0980BD2A6}" dt="2024-10-09T03:19:23.787" v="26945" actId="20577"/>
        <pc:sldMkLst>
          <pc:docMk/>
          <pc:sldMk cId="2399054285" sldId="318"/>
        </pc:sldMkLst>
        <pc:spChg chg="mod">
          <ac:chgData name="Kristy Sakano" userId="33f78047d3986c6e" providerId="LiveId" clId="{EBCB6105-0D2A-4E4D-A37F-CAD0980BD2A6}" dt="2024-10-09T02:35:53.524" v="21325" actId="1035"/>
          <ac:spMkLst>
            <pc:docMk/>
            <pc:sldMk cId="2399054285" sldId="318"/>
            <ac:spMk id="2" creationId="{C861D436-91CF-283B-FD62-9582B640B725}"/>
          </ac:spMkLst>
        </pc:spChg>
        <pc:spChg chg="del">
          <ac:chgData name="Kristy Sakano" userId="33f78047d3986c6e" providerId="LiveId" clId="{EBCB6105-0D2A-4E4D-A37F-CAD0980BD2A6}" dt="2024-10-09T02:35:02.939" v="21298" actId="478"/>
          <ac:spMkLst>
            <pc:docMk/>
            <pc:sldMk cId="2399054285" sldId="318"/>
            <ac:spMk id="3" creationId="{3A910F6C-9963-8377-E3C0-F49CC8BBD525}"/>
          </ac:spMkLst>
        </pc:spChg>
        <pc:spChg chg="del">
          <ac:chgData name="Kristy Sakano" userId="33f78047d3986c6e" providerId="LiveId" clId="{EBCB6105-0D2A-4E4D-A37F-CAD0980BD2A6}" dt="2024-10-09T02:35:00.545" v="21297" actId="478"/>
          <ac:spMkLst>
            <pc:docMk/>
            <pc:sldMk cId="2399054285" sldId="318"/>
            <ac:spMk id="5" creationId="{4965310C-74CC-B109-8DFB-9854344169A0}"/>
          </ac:spMkLst>
        </pc:spChg>
        <pc:spChg chg="mod">
          <ac:chgData name="Kristy Sakano" userId="33f78047d3986c6e" providerId="LiveId" clId="{EBCB6105-0D2A-4E4D-A37F-CAD0980BD2A6}" dt="2024-10-09T03:18:55.297" v="26943" actId="20577"/>
          <ac:spMkLst>
            <pc:docMk/>
            <pc:sldMk cId="2399054285" sldId="318"/>
            <ac:spMk id="6" creationId="{D376655E-3FD3-79FE-10A8-05CD28F2B868}"/>
          </ac:spMkLst>
        </pc:spChg>
        <pc:spChg chg="add mod">
          <ac:chgData name="Kristy Sakano" userId="33f78047d3986c6e" providerId="LiveId" clId="{EBCB6105-0D2A-4E4D-A37F-CAD0980BD2A6}" dt="2024-10-09T02:38:36.757" v="21490" actId="1076"/>
          <ac:spMkLst>
            <pc:docMk/>
            <pc:sldMk cId="2399054285" sldId="318"/>
            <ac:spMk id="7" creationId="{7208AD33-F01F-4976-C81C-8D1936259F61}"/>
          </ac:spMkLst>
        </pc:spChg>
        <pc:spChg chg="add mod">
          <ac:chgData name="Kristy Sakano" userId="33f78047d3986c6e" providerId="LiveId" clId="{EBCB6105-0D2A-4E4D-A37F-CAD0980BD2A6}" dt="2024-10-09T02:35:03.323" v="21299"/>
          <ac:spMkLst>
            <pc:docMk/>
            <pc:sldMk cId="2399054285" sldId="318"/>
            <ac:spMk id="8" creationId="{6A607417-AE96-418E-23BB-5EC7F0C8ECEE}"/>
          </ac:spMkLst>
        </pc:spChg>
        <pc:spChg chg="add mod">
          <ac:chgData name="Kristy Sakano" userId="33f78047d3986c6e" providerId="LiveId" clId="{EBCB6105-0D2A-4E4D-A37F-CAD0980BD2A6}" dt="2024-10-09T02:35:03.323" v="21299"/>
          <ac:spMkLst>
            <pc:docMk/>
            <pc:sldMk cId="2399054285" sldId="318"/>
            <ac:spMk id="9" creationId="{2072D2FD-1BD0-6457-115A-4DF9AEA8C37C}"/>
          </ac:spMkLst>
        </pc:spChg>
        <pc:spChg chg="add del mod">
          <ac:chgData name="Kristy Sakano" userId="33f78047d3986c6e" providerId="LiveId" clId="{EBCB6105-0D2A-4E4D-A37F-CAD0980BD2A6}" dt="2024-10-09T02:33:09.658" v="21264" actId="478"/>
          <ac:spMkLst>
            <pc:docMk/>
            <pc:sldMk cId="2399054285" sldId="318"/>
            <ac:spMk id="11" creationId="{5BCC7C61-D45A-4E00-8396-C990BBC2F6DE}"/>
          </ac:spMkLst>
        </pc:spChg>
        <pc:picChg chg="add mod">
          <ac:chgData name="Kristy Sakano" userId="33f78047d3986c6e" providerId="LiveId" clId="{EBCB6105-0D2A-4E4D-A37F-CAD0980BD2A6}" dt="2024-10-09T02:38:36.757" v="21490" actId="1076"/>
          <ac:picMkLst>
            <pc:docMk/>
            <pc:sldMk cId="2399054285" sldId="318"/>
            <ac:picMk id="9218" creationId="{3A86B2BF-FEEC-813C-9EFD-E189E404ABA0}"/>
          </ac:picMkLst>
        </pc:picChg>
        <pc:picChg chg="add del mod">
          <ac:chgData name="Kristy Sakano" userId="33f78047d3986c6e" providerId="LiveId" clId="{EBCB6105-0D2A-4E4D-A37F-CAD0980BD2A6}" dt="2024-10-09T02:33:08.399" v="21263" actId="478"/>
          <ac:picMkLst>
            <pc:docMk/>
            <pc:sldMk cId="2399054285" sldId="318"/>
            <ac:picMk id="9220" creationId="{F290805C-F37A-5335-58BA-A14E81E79657}"/>
          </ac:picMkLst>
        </pc:picChg>
        <pc:picChg chg="add del mod">
          <ac:chgData name="Kristy Sakano" userId="33f78047d3986c6e" providerId="LiveId" clId="{EBCB6105-0D2A-4E4D-A37F-CAD0980BD2A6}" dt="2024-10-09T02:33:11.019" v="21265" actId="478"/>
          <ac:picMkLst>
            <pc:docMk/>
            <pc:sldMk cId="2399054285" sldId="318"/>
            <ac:picMk id="9222" creationId="{11B98C23-77A4-A4B1-F8AA-2AC07919675A}"/>
          </ac:picMkLst>
        </pc:picChg>
        <pc:picChg chg="add mod">
          <ac:chgData name="Kristy Sakano" userId="33f78047d3986c6e" providerId="LiveId" clId="{EBCB6105-0D2A-4E4D-A37F-CAD0980BD2A6}" dt="2024-10-09T02:38:36.757" v="21490" actId="1076"/>
          <ac:picMkLst>
            <pc:docMk/>
            <pc:sldMk cId="2399054285" sldId="318"/>
            <ac:picMk id="13314" creationId="{42042D98-B3B9-F92B-3277-A5E15604B975}"/>
          </ac:picMkLst>
        </pc:picChg>
      </pc:sldChg>
      <pc:sldChg chg="addSp delSp modSp add mod ord modTransition modNotesTx">
        <pc:chgData name="Kristy Sakano" userId="33f78047d3986c6e" providerId="LiveId" clId="{EBCB6105-0D2A-4E4D-A37F-CAD0980BD2A6}" dt="2024-10-09T16:13:48.004" v="27387" actId="1036"/>
        <pc:sldMkLst>
          <pc:docMk/>
          <pc:sldMk cId="3887484491" sldId="319"/>
        </pc:sldMkLst>
        <pc:spChg chg="mod">
          <ac:chgData name="Kristy Sakano" userId="33f78047d3986c6e" providerId="LiveId" clId="{EBCB6105-0D2A-4E4D-A37F-CAD0980BD2A6}" dt="2024-10-09T02:35:56.991" v="21330" actId="1035"/>
          <ac:spMkLst>
            <pc:docMk/>
            <pc:sldMk cId="3887484491" sldId="319"/>
            <ac:spMk id="2" creationId="{C861D436-91CF-283B-FD62-9582B640B725}"/>
          </ac:spMkLst>
        </pc:spChg>
        <pc:spChg chg="del">
          <ac:chgData name="Kristy Sakano" userId="33f78047d3986c6e" providerId="LiveId" clId="{EBCB6105-0D2A-4E4D-A37F-CAD0980BD2A6}" dt="2024-10-09T02:35:07.982" v="21301" actId="478"/>
          <ac:spMkLst>
            <pc:docMk/>
            <pc:sldMk cId="3887484491" sldId="319"/>
            <ac:spMk id="3" creationId="{3A910F6C-9963-8377-E3C0-F49CC8BBD525}"/>
          </ac:spMkLst>
        </pc:spChg>
        <pc:spChg chg="del">
          <ac:chgData name="Kristy Sakano" userId="33f78047d3986c6e" providerId="LiveId" clId="{EBCB6105-0D2A-4E4D-A37F-CAD0980BD2A6}" dt="2024-10-09T02:35:06.234" v="21300" actId="478"/>
          <ac:spMkLst>
            <pc:docMk/>
            <pc:sldMk cId="3887484491" sldId="319"/>
            <ac:spMk id="5" creationId="{4965310C-74CC-B109-8DFB-9854344169A0}"/>
          </ac:spMkLst>
        </pc:spChg>
        <pc:spChg chg="mod">
          <ac:chgData name="Kristy Sakano" userId="33f78047d3986c6e" providerId="LiveId" clId="{EBCB6105-0D2A-4E4D-A37F-CAD0980BD2A6}" dt="2024-10-09T02:37:32.026" v="21351" actId="20577"/>
          <ac:spMkLst>
            <pc:docMk/>
            <pc:sldMk cId="3887484491" sldId="319"/>
            <ac:spMk id="6" creationId="{D376655E-3FD3-79FE-10A8-05CD28F2B868}"/>
          </ac:spMkLst>
        </pc:spChg>
        <pc:spChg chg="add mod">
          <ac:chgData name="Kristy Sakano" userId="33f78047d3986c6e" providerId="LiveId" clId="{EBCB6105-0D2A-4E4D-A37F-CAD0980BD2A6}" dt="2024-10-09T02:35:08.469" v="21302"/>
          <ac:spMkLst>
            <pc:docMk/>
            <pc:sldMk cId="3887484491" sldId="319"/>
            <ac:spMk id="7" creationId="{23F4FA52-4587-FF23-6976-FF18E93ADE1F}"/>
          </ac:spMkLst>
        </pc:spChg>
        <pc:spChg chg="add mod">
          <ac:chgData name="Kristy Sakano" userId="33f78047d3986c6e" providerId="LiveId" clId="{EBCB6105-0D2A-4E4D-A37F-CAD0980BD2A6}" dt="2024-10-09T02:35:08.469" v="21302"/>
          <ac:spMkLst>
            <pc:docMk/>
            <pc:sldMk cId="3887484491" sldId="319"/>
            <ac:spMk id="8" creationId="{8E297BE8-20AA-E75E-7765-2DD87F0B435D}"/>
          </ac:spMkLst>
        </pc:spChg>
        <pc:picChg chg="add mod">
          <ac:chgData name="Kristy Sakano" userId="33f78047d3986c6e" providerId="LiveId" clId="{EBCB6105-0D2A-4E4D-A37F-CAD0980BD2A6}" dt="2024-10-09T16:13:48.004" v="27387" actId="1036"/>
          <ac:picMkLst>
            <pc:docMk/>
            <pc:sldMk cId="3887484491" sldId="319"/>
            <ac:picMk id="14338" creationId="{6084CF1C-34B8-B1A8-23FA-8A9D1E54DE6C}"/>
          </ac:picMkLst>
        </pc:picChg>
      </pc:sldChg>
      <pc:sldMasterChg chg="del delSldLayout">
        <pc:chgData name="Kristy Sakano" userId="33f78047d3986c6e" providerId="LiveId" clId="{EBCB6105-0D2A-4E4D-A37F-CAD0980BD2A6}" dt="2024-10-11T16:19:42.443" v="27826" actId="47"/>
        <pc:sldMasterMkLst>
          <pc:docMk/>
          <pc:sldMasterMk cId="0" sldId="2147483672"/>
        </pc:sldMasterMkLst>
        <pc:sldLayoutChg chg="del">
          <pc:chgData name="Kristy Sakano" userId="33f78047d3986c6e" providerId="LiveId" clId="{EBCB6105-0D2A-4E4D-A37F-CAD0980BD2A6}" dt="2024-10-11T16:19:42.443" v="27826" actId="47"/>
          <pc:sldLayoutMkLst>
            <pc:docMk/>
            <pc:sldMasterMk cId="0" sldId="2147483672"/>
            <pc:sldLayoutMk cId="0" sldId="2147483659"/>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0"/>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1"/>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2"/>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3"/>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4"/>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5"/>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6"/>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7"/>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8"/>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9"/>
          </pc:sldLayoutMkLst>
        </pc:sldLayoutChg>
      </pc:sldMasterChg>
      <pc:sldMasterChg chg="del delSldLayout">
        <pc:chgData name="Kristy Sakano" userId="33f78047d3986c6e" providerId="LiveId" clId="{EBCB6105-0D2A-4E4D-A37F-CAD0980BD2A6}" dt="2024-10-11T16:19:42.443" v="27826" actId="47"/>
        <pc:sldMasterMkLst>
          <pc:docMk/>
          <pc:sldMasterMk cId="0" sldId="2147483673"/>
        </pc:sldMasterMkLst>
        <pc:sldLayoutChg chg="del">
          <pc:chgData name="Kristy Sakano" userId="33f78047d3986c6e" providerId="LiveId" clId="{EBCB6105-0D2A-4E4D-A37F-CAD0980BD2A6}" dt="2024-10-11T16:19:42.443" v="27826" actId="47"/>
          <pc:sldLayoutMkLst>
            <pc:docMk/>
            <pc:sldMasterMk cId="0" sldId="2147483673"/>
            <pc:sldLayoutMk cId="0" sldId="2147483670"/>
          </pc:sldLayoutMkLst>
        </pc:sldLayoutChg>
      </pc:sldMasterChg>
    </pc:docChg>
  </pc:docChgLst>
  <pc:docChgLst>
    <pc:chgData name="Kristy Sakano" userId="33f78047d3986c6e" providerId="LiveId" clId="{D27A16FA-FDD1-4F68-9ECA-F995BA7CA583}"/>
    <pc:docChg chg="undo custSel addSld delSld modSld">
      <pc:chgData name="Kristy Sakano" userId="33f78047d3986c6e" providerId="LiveId" clId="{D27A16FA-FDD1-4F68-9ECA-F995BA7CA583}" dt="2024-11-18T16:37:27.517" v="3956" actId="20577"/>
      <pc:docMkLst>
        <pc:docMk/>
      </pc:docMkLst>
      <pc:sldChg chg="modNotesTx">
        <pc:chgData name="Kristy Sakano" userId="33f78047d3986c6e" providerId="LiveId" clId="{D27A16FA-FDD1-4F68-9ECA-F995BA7CA583}" dt="2024-11-18T04:11:06.387" v="2525" actId="20577"/>
        <pc:sldMkLst>
          <pc:docMk/>
          <pc:sldMk cId="0" sldId="256"/>
        </pc:sldMkLst>
      </pc:sldChg>
      <pc:sldChg chg="modSp mod modNotesTx">
        <pc:chgData name="Kristy Sakano" userId="33f78047d3986c6e" providerId="LiveId" clId="{D27A16FA-FDD1-4F68-9ECA-F995BA7CA583}" dt="2024-11-18T16:22:29.172" v="3465" actId="20577"/>
        <pc:sldMkLst>
          <pc:docMk/>
          <pc:sldMk cId="3762230987" sldId="311"/>
        </pc:sldMkLst>
        <pc:spChg chg="mod">
          <ac:chgData name="Kristy Sakano" userId="33f78047d3986c6e" providerId="LiveId" clId="{D27A16FA-FDD1-4F68-9ECA-F995BA7CA583}" dt="2024-11-18T16:22:16.114" v="3435" actId="1038"/>
          <ac:spMkLst>
            <pc:docMk/>
            <pc:sldMk cId="3762230987" sldId="311"/>
            <ac:spMk id="14" creationId="{6B2A6E51-2330-35DF-F703-31B191A3DCE8}"/>
          </ac:spMkLst>
        </pc:spChg>
      </pc:sldChg>
      <pc:sldChg chg="addSp modSp del mod">
        <pc:chgData name="Kristy Sakano" userId="33f78047d3986c6e" providerId="LiveId" clId="{D27A16FA-FDD1-4F68-9ECA-F995BA7CA583}" dt="2024-11-18T04:34:34.557" v="2790" actId="47"/>
        <pc:sldMkLst>
          <pc:docMk/>
          <pc:sldMk cId="286848990" sldId="323"/>
        </pc:sldMkLst>
        <pc:spChg chg="add mod">
          <ac:chgData name="Kristy Sakano" userId="33f78047d3986c6e" providerId="LiveId" clId="{D27A16FA-FDD1-4F68-9ECA-F995BA7CA583}" dt="2024-11-18T04:33:07.293" v="2770" actId="208"/>
          <ac:spMkLst>
            <pc:docMk/>
            <pc:sldMk cId="286848990" sldId="323"/>
            <ac:spMk id="3" creationId="{D108EE1C-A8E9-E49B-CAEA-5636F5F435E4}"/>
          </ac:spMkLst>
        </pc:spChg>
      </pc:sldChg>
      <pc:sldChg chg="modNotesTx">
        <pc:chgData name="Kristy Sakano" userId="33f78047d3986c6e" providerId="LiveId" clId="{D27A16FA-FDD1-4F68-9ECA-F995BA7CA583}" dt="2024-11-18T16:22:57.194" v="3577" actId="20577"/>
        <pc:sldMkLst>
          <pc:docMk/>
          <pc:sldMk cId="1944292095" sldId="324"/>
        </pc:sldMkLst>
      </pc:sldChg>
      <pc:sldChg chg="modSp modNotesTx">
        <pc:chgData name="Kristy Sakano" userId="33f78047d3986c6e" providerId="LiveId" clId="{D27A16FA-FDD1-4F68-9ECA-F995BA7CA583}" dt="2024-11-18T16:35:17.945" v="3915" actId="20577"/>
        <pc:sldMkLst>
          <pc:docMk/>
          <pc:sldMk cId="3649854496" sldId="325"/>
        </pc:sldMkLst>
        <pc:graphicFrameChg chg="mod">
          <ac:chgData name="Kristy Sakano" userId="33f78047d3986c6e" providerId="LiveId" clId="{D27A16FA-FDD1-4F68-9ECA-F995BA7CA583}" dt="2024-11-18T04:38:24.500" v="3096" actId="207"/>
          <ac:graphicFrameMkLst>
            <pc:docMk/>
            <pc:sldMk cId="3649854496" sldId="325"/>
            <ac:graphicFrameMk id="3" creationId="{63569BC2-CD65-606F-A2AF-C1F78D3816AC}"/>
          </ac:graphicFrameMkLst>
        </pc:graphicFrameChg>
      </pc:sldChg>
      <pc:sldChg chg="modNotesTx">
        <pc:chgData name="Kristy Sakano" userId="33f78047d3986c6e" providerId="LiveId" clId="{D27A16FA-FDD1-4F68-9ECA-F995BA7CA583}" dt="2024-11-18T16:37:27.517" v="3956" actId="20577"/>
        <pc:sldMkLst>
          <pc:docMk/>
          <pc:sldMk cId="299509763" sldId="326"/>
        </pc:sldMkLst>
      </pc:sldChg>
      <pc:sldChg chg="addSp modSp mod modAnim modNotesTx">
        <pc:chgData name="Kristy Sakano" userId="33f78047d3986c6e" providerId="LiveId" clId="{D27A16FA-FDD1-4F68-9ECA-F995BA7CA583}" dt="2024-11-18T04:02:41.818" v="1093" actId="20577"/>
        <pc:sldMkLst>
          <pc:docMk/>
          <pc:sldMk cId="691482103" sldId="327"/>
        </pc:sldMkLst>
        <pc:spChg chg="mod">
          <ac:chgData name="Kristy Sakano" userId="33f78047d3986c6e" providerId="LiveId" clId="{D27A16FA-FDD1-4F68-9ECA-F995BA7CA583}" dt="2024-11-18T04:00:29.136" v="197" actId="20577"/>
          <ac:spMkLst>
            <pc:docMk/>
            <pc:sldMk cId="691482103" sldId="327"/>
            <ac:spMk id="2" creationId="{DAD32441-8500-036E-242C-2E9368369A1F}"/>
          </ac:spMkLst>
        </pc:spChg>
        <pc:picChg chg="add mod">
          <ac:chgData name="Kristy Sakano" userId="33f78047d3986c6e" providerId="LiveId" clId="{D27A16FA-FDD1-4F68-9ECA-F995BA7CA583}" dt="2024-11-18T03:59:32.725" v="148" actId="1076"/>
          <ac:picMkLst>
            <pc:docMk/>
            <pc:sldMk cId="691482103" sldId="327"/>
            <ac:picMk id="4" creationId="{CFB402CD-9349-BB9B-B938-5F47E3527D2B}"/>
          </ac:picMkLst>
        </pc:picChg>
      </pc:sldChg>
      <pc:sldChg chg="addSp modSp mod modNotesTx">
        <pc:chgData name="Kristy Sakano" userId="33f78047d3986c6e" providerId="LiveId" clId="{D27A16FA-FDD1-4F68-9ECA-F995BA7CA583}" dt="2024-11-18T04:41:03.116" v="3362" actId="20577"/>
        <pc:sldMkLst>
          <pc:docMk/>
          <pc:sldMk cId="2268480231" sldId="328"/>
        </pc:sldMkLst>
        <pc:spChg chg="add mod">
          <ac:chgData name="Kristy Sakano" userId="33f78047d3986c6e" providerId="LiveId" clId="{D27A16FA-FDD1-4F68-9ECA-F995BA7CA583}" dt="2024-11-18T04:29:33.452" v="2677" actId="14100"/>
          <ac:spMkLst>
            <pc:docMk/>
            <pc:sldMk cId="2268480231" sldId="328"/>
            <ac:spMk id="4" creationId="{B2CAC12F-1373-84EE-7D27-976CF18EBB28}"/>
          </ac:spMkLst>
        </pc:spChg>
        <pc:picChg chg="mod">
          <ac:chgData name="Kristy Sakano" userId="33f78047d3986c6e" providerId="LiveId" clId="{D27A16FA-FDD1-4F68-9ECA-F995BA7CA583}" dt="2024-11-18T04:29:29.498" v="2676" actId="1076"/>
          <ac:picMkLst>
            <pc:docMk/>
            <pc:sldMk cId="2268480231" sldId="328"/>
            <ac:picMk id="1026" creationId="{8A80F3FA-05E1-0278-C3D8-57088BC783F5}"/>
          </ac:picMkLst>
        </pc:picChg>
      </pc:sldChg>
      <pc:sldChg chg="addSp delSp modSp mod modNotesTx">
        <pc:chgData name="Kristy Sakano" userId="33f78047d3986c6e" providerId="LiveId" clId="{D27A16FA-FDD1-4F68-9ECA-F995BA7CA583}" dt="2024-11-18T04:45:08.696" v="3392" actId="1076"/>
        <pc:sldMkLst>
          <pc:docMk/>
          <pc:sldMk cId="3805323871" sldId="329"/>
        </pc:sldMkLst>
        <pc:spChg chg="add mod">
          <ac:chgData name="Kristy Sakano" userId="33f78047d3986c6e" providerId="LiveId" clId="{D27A16FA-FDD1-4F68-9ECA-F995BA7CA583}" dt="2024-11-18T04:45:08.696" v="3392" actId="1076"/>
          <ac:spMkLst>
            <pc:docMk/>
            <pc:sldMk cId="3805323871" sldId="329"/>
            <ac:spMk id="3" creationId="{17F72DEE-D57F-5813-0A32-4ECC8A1326FB}"/>
          </ac:spMkLst>
        </pc:spChg>
        <pc:spChg chg="add">
          <ac:chgData name="Kristy Sakano" userId="33f78047d3986c6e" providerId="LiveId" clId="{D27A16FA-FDD1-4F68-9ECA-F995BA7CA583}" dt="2024-11-18T04:44:37.882" v="3384"/>
          <ac:spMkLst>
            <pc:docMk/>
            <pc:sldMk cId="3805323871" sldId="329"/>
            <ac:spMk id="7" creationId="{E1DBAEDD-BFC1-092D-C759-369D2F797759}"/>
          </ac:spMkLst>
        </pc:spChg>
        <pc:picChg chg="add mod ord">
          <ac:chgData name="Kristy Sakano" userId="33f78047d3986c6e" providerId="LiveId" clId="{D27A16FA-FDD1-4F68-9ECA-F995BA7CA583}" dt="2024-11-18T04:42:27.609" v="3374" actId="167"/>
          <ac:picMkLst>
            <pc:docMk/>
            <pc:sldMk cId="3805323871" sldId="329"/>
            <ac:picMk id="4" creationId="{B7809BFF-AF4C-158F-700B-1D2717EBFC40}"/>
          </ac:picMkLst>
        </pc:picChg>
        <pc:picChg chg="add mod ord">
          <ac:chgData name="Kristy Sakano" userId="33f78047d3986c6e" providerId="LiveId" clId="{D27A16FA-FDD1-4F68-9ECA-F995BA7CA583}" dt="2024-11-18T04:45:03.473" v="3391" actId="1076"/>
          <ac:picMkLst>
            <pc:docMk/>
            <pc:sldMk cId="3805323871" sldId="329"/>
            <ac:picMk id="9" creationId="{D5120D65-942F-C832-193A-2E22418B7C8B}"/>
          </ac:picMkLst>
        </pc:picChg>
        <pc:picChg chg="add del mod">
          <ac:chgData name="Kristy Sakano" userId="33f78047d3986c6e" providerId="LiveId" clId="{D27A16FA-FDD1-4F68-9ECA-F995BA7CA583}" dt="2024-11-18T04:42:39.894" v="3381" actId="478"/>
          <ac:picMkLst>
            <pc:docMk/>
            <pc:sldMk cId="3805323871" sldId="329"/>
            <ac:picMk id="1026" creationId="{05AFDA3F-2E9C-BE20-4038-0337FCFCC337}"/>
          </ac:picMkLst>
        </pc:picChg>
        <pc:picChg chg="add del mod">
          <ac:chgData name="Kristy Sakano" userId="33f78047d3986c6e" providerId="LiveId" clId="{D27A16FA-FDD1-4F68-9ECA-F995BA7CA583}" dt="2024-11-18T04:44:37.463" v="3383" actId="478"/>
          <ac:picMkLst>
            <pc:docMk/>
            <pc:sldMk cId="3805323871" sldId="329"/>
            <ac:picMk id="2052" creationId="{E9945D79-C7BE-7A46-274A-9B5F04C62947}"/>
          </ac:picMkLst>
        </pc:picChg>
      </pc:sldChg>
      <pc:sldChg chg="addSp delSp modSp mod modNotesTx">
        <pc:chgData name="Kristy Sakano" userId="33f78047d3986c6e" providerId="LiveId" clId="{D27A16FA-FDD1-4F68-9ECA-F995BA7CA583}" dt="2024-11-18T04:35:36.884" v="2823" actId="167"/>
        <pc:sldMkLst>
          <pc:docMk/>
          <pc:sldMk cId="3557172394" sldId="330"/>
        </pc:sldMkLst>
        <pc:spChg chg="mod">
          <ac:chgData name="Kristy Sakano" userId="33f78047d3986c6e" providerId="LiveId" clId="{D27A16FA-FDD1-4F68-9ECA-F995BA7CA583}" dt="2024-11-18T04:35:35.183" v="2822"/>
          <ac:spMkLst>
            <pc:docMk/>
            <pc:sldMk cId="3557172394" sldId="330"/>
            <ac:spMk id="4" creationId="{305157FA-D6FF-5AF4-DD54-CF96315A04FC}"/>
          </ac:spMkLst>
        </pc:spChg>
        <pc:grpChg chg="add mod ord">
          <ac:chgData name="Kristy Sakano" userId="33f78047d3986c6e" providerId="LiveId" clId="{D27A16FA-FDD1-4F68-9ECA-F995BA7CA583}" dt="2024-11-18T04:35:36.884" v="2823" actId="167"/>
          <ac:grpSpMkLst>
            <pc:docMk/>
            <pc:sldMk cId="3557172394" sldId="330"/>
            <ac:grpSpMk id="3" creationId="{F7E24DF9-5A06-4EB6-64E7-8409FA1EF4A9}"/>
          </ac:grpSpMkLst>
        </pc:grpChg>
        <pc:picChg chg="del">
          <ac:chgData name="Kristy Sakano" userId="33f78047d3986c6e" providerId="LiveId" clId="{D27A16FA-FDD1-4F68-9ECA-F995BA7CA583}" dt="2024-11-18T04:35:34.869" v="2821" actId="478"/>
          <ac:picMkLst>
            <pc:docMk/>
            <pc:sldMk cId="3557172394" sldId="330"/>
            <ac:picMk id="7" creationId="{006D276C-4C60-0D71-0361-17532A955C7C}"/>
          </ac:picMkLst>
        </pc:picChg>
        <pc:cxnChg chg="mod">
          <ac:chgData name="Kristy Sakano" userId="33f78047d3986c6e" providerId="LiveId" clId="{D27A16FA-FDD1-4F68-9ECA-F995BA7CA583}" dt="2024-11-18T04:35:35.183" v="2822"/>
          <ac:cxnSpMkLst>
            <pc:docMk/>
            <pc:sldMk cId="3557172394" sldId="330"/>
            <ac:cxnSpMk id="11" creationId="{0AD3CDF6-8363-6515-59C5-77AF39DAD7E1}"/>
          </ac:cxnSpMkLst>
        </pc:cxnChg>
        <pc:cxnChg chg="mod">
          <ac:chgData name="Kristy Sakano" userId="33f78047d3986c6e" providerId="LiveId" clId="{D27A16FA-FDD1-4F68-9ECA-F995BA7CA583}" dt="2024-11-18T04:35:35.183" v="2822"/>
          <ac:cxnSpMkLst>
            <pc:docMk/>
            <pc:sldMk cId="3557172394" sldId="330"/>
            <ac:cxnSpMk id="18" creationId="{454E4946-06D5-1C95-CF65-8B5222AEE0D6}"/>
          </ac:cxnSpMkLst>
        </pc:cxnChg>
        <pc:cxnChg chg="mod">
          <ac:chgData name="Kristy Sakano" userId="33f78047d3986c6e" providerId="LiveId" clId="{D27A16FA-FDD1-4F68-9ECA-F995BA7CA583}" dt="2024-11-18T04:35:35.183" v="2822"/>
          <ac:cxnSpMkLst>
            <pc:docMk/>
            <pc:sldMk cId="3557172394" sldId="330"/>
            <ac:cxnSpMk id="19" creationId="{8682A26B-440B-F52E-DD86-CA9C81A52576}"/>
          </ac:cxnSpMkLst>
        </pc:cxnChg>
        <pc:cxnChg chg="mod">
          <ac:chgData name="Kristy Sakano" userId="33f78047d3986c6e" providerId="LiveId" clId="{D27A16FA-FDD1-4F68-9ECA-F995BA7CA583}" dt="2024-11-18T04:35:35.183" v="2822"/>
          <ac:cxnSpMkLst>
            <pc:docMk/>
            <pc:sldMk cId="3557172394" sldId="330"/>
            <ac:cxnSpMk id="21" creationId="{559888A0-FDC2-27EA-E489-07170F4A1A47}"/>
          </ac:cxnSpMkLst>
        </pc:cxnChg>
      </pc:sldChg>
      <pc:sldChg chg="modSp mod modAnim modNotesTx">
        <pc:chgData name="Kristy Sakano" userId="33f78047d3986c6e" providerId="LiveId" clId="{D27A16FA-FDD1-4F68-9ECA-F995BA7CA583}" dt="2024-11-18T16:36:43.517" v="3949" actId="6549"/>
        <pc:sldMkLst>
          <pc:docMk/>
          <pc:sldMk cId="1969159433" sldId="331"/>
        </pc:sldMkLst>
        <pc:spChg chg="mod">
          <ac:chgData name="Kristy Sakano" userId="33f78047d3986c6e" providerId="LiveId" clId="{D27A16FA-FDD1-4F68-9ECA-F995BA7CA583}" dt="2024-11-18T04:38:37.558" v="3101" actId="403"/>
          <ac:spMkLst>
            <pc:docMk/>
            <pc:sldMk cId="1969159433" sldId="331"/>
            <ac:spMk id="2" creationId="{23C48267-3A91-20BC-8783-0A1CCF8E7AA0}"/>
          </ac:spMkLst>
        </pc:spChg>
      </pc:sldChg>
      <pc:sldChg chg="modNotesTx">
        <pc:chgData name="Kristy Sakano" userId="33f78047d3986c6e" providerId="LiveId" clId="{D27A16FA-FDD1-4F68-9ECA-F995BA7CA583}" dt="2024-11-18T04:29:57.124" v="2710" actId="20577"/>
        <pc:sldMkLst>
          <pc:docMk/>
          <pc:sldMk cId="915804194" sldId="332"/>
        </pc:sldMkLst>
      </pc:sldChg>
      <pc:sldChg chg="modNotesTx">
        <pc:chgData name="Kristy Sakano" userId="33f78047d3986c6e" providerId="LiveId" clId="{D27A16FA-FDD1-4F68-9ECA-F995BA7CA583}" dt="2024-11-18T04:30:19.228" v="2736" actId="20577"/>
        <pc:sldMkLst>
          <pc:docMk/>
          <pc:sldMk cId="522249129" sldId="333"/>
        </pc:sldMkLst>
      </pc:sldChg>
      <pc:sldChg chg="modNotesTx">
        <pc:chgData name="Kristy Sakano" userId="33f78047d3986c6e" providerId="LiveId" clId="{D27A16FA-FDD1-4F68-9ECA-F995BA7CA583}" dt="2024-11-18T04:30:39.170" v="2751" actId="20577"/>
        <pc:sldMkLst>
          <pc:docMk/>
          <pc:sldMk cId="3038614464" sldId="334"/>
        </pc:sldMkLst>
      </pc:sldChg>
      <pc:sldChg chg="addSp delSp modSp mod modAnim">
        <pc:chgData name="Kristy Sakano" userId="33f78047d3986c6e" providerId="LiveId" clId="{D27A16FA-FDD1-4F68-9ECA-F995BA7CA583}" dt="2024-11-18T04:34:49.061" v="2797" actId="167"/>
        <pc:sldMkLst>
          <pc:docMk/>
          <pc:sldMk cId="3887788674" sldId="336"/>
        </pc:sldMkLst>
        <pc:spChg chg="mod">
          <ac:chgData name="Kristy Sakano" userId="33f78047d3986c6e" providerId="LiveId" clId="{D27A16FA-FDD1-4F68-9ECA-F995BA7CA583}" dt="2024-11-18T04:34:38.211" v="2792"/>
          <ac:spMkLst>
            <pc:docMk/>
            <pc:sldMk cId="3887788674" sldId="336"/>
            <ac:spMk id="6" creationId="{65651D2D-02BA-3895-ABA3-4311D0F56103}"/>
          </ac:spMkLst>
        </pc:spChg>
        <pc:grpChg chg="add mod ord">
          <ac:chgData name="Kristy Sakano" userId="33f78047d3986c6e" providerId="LiveId" clId="{D27A16FA-FDD1-4F68-9ECA-F995BA7CA583}" dt="2024-11-18T04:34:49.061" v="2797" actId="167"/>
          <ac:grpSpMkLst>
            <pc:docMk/>
            <pc:sldMk cId="3887788674" sldId="336"/>
            <ac:grpSpMk id="5" creationId="{80698079-B96E-66CD-87BC-B87F9D5AC896}"/>
          </ac:grpSpMkLst>
        </pc:grpChg>
        <pc:picChg chg="del">
          <ac:chgData name="Kristy Sakano" userId="33f78047d3986c6e" providerId="LiveId" clId="{D27A16FA-FDD1-4F68-9ECA-F995BA7CA583}" dt="2024-11-18T04:34:37.838" v="2791" actId="478"/>
          <ac:picMkLst>
            <pc:docMk/>
            <pc:sldMk cId="3887788674" sldId="336"/>
            <ac:picMk id="5122" creationId="{ACFBC9CA-6057-19D0-C3E7-8B09B9014310}"/>
          </ac:picMkLst>
        </pc:picChg>
        <pc:cxnChg chg="mod">
          <ac:chgData name="Kristy Sakano" userId="33f78047d3986c6e" providerId="LiveId" clId="{D27A16FA-FDD1-4F68-9ECA-F995BA7CA583}" dt="2024-11-18T04:34:38.211" v="2792"/>
          <ac:cxnSpMkLst>
            <pc:docMk/>
            <pc:sldMk cId="3887788674" sldId="336"/>
            <ac:cxnSpMk id="7" creationId="{81F0296B-DE0A-3319-45B8-E8B3FD51ECCB}"/>
          </ac:cxnSpMkLst>
        </pc:cxnChg>
        <pc:cxnChg chg="mod">
          <ac:chgData name="Kristy Sakano" userId="33f78047d3986c6e" providerId="LiveId" clId="{D27A16FA-FDD1-4F68-9ECA-F995BA7CA583}" dt="2024-11-18T04:34:38.211" v="2792"/>
          <ac:cxnSpMkLst>
            <pc:docMk/>
            <pc:sldMk cId="3887788674" sldId="336"/>
            <ac:cxnSpMk id="8" creationId="{060F55F6-F5AB-72A8-6379-E59DEB5994E3}"/>
          </ac:cxnSpMkLst>
        </pc:cxnChg>
        <pc:cxnChg chg="mod">
          <ac:chgData name="Kristy Sakano" userId="33f78047d3986c6e" providerId="LiveId" clId="{D27A16FA-FDD1-4F68-9ECA-F995BA7CA583}" dt="2024-11-18T04:34:38.211" v="2792"/>
          <ac:cxnSpMkLst>
            <pc:docMk/>
            <pc:sldMk cId="3887788674" sldId="336"/>
            <ac:cxnSpMk id="9" creationId="{683F9CC7-B625-EA5D-2127-343DBDE1DAC8}"/>
          </ac:cxnSpMkLst>
        </pc:cxnChg>
        <pc:cxnChg chg="mod">
          <ac:chgData name="Kristy Sakano" userId="33f78047d3986c6e" providerId="LiveId" clId="{D27A16FA-FDD1-4F68-9ECA-F995BA7CA583}" dt="2024-11-18T04:34:38.211" v="2792"/>
          <ac:cxnSpMkLst>
            <pc:docMk/>
            <pc:sldMk cId="3887788674" sldId="336"/>
            <ac:cxnSpMk id="14" creationId="{76CD74A2-630C-B98E-1730-56C8AC077A5D}"/>
          </ac:cxnSpMkLst>
        </pc:cxnChg>
      </pc:sldChg>
      <pc:sldChg chg="addSp delSp modSp mod">
        <pc:chgData name="Kristy Sakano" userId="33f78047d3986c6e" providerId="LiveId" clId="{D27A16FA-FDD1-4F68-9ECA-F995BA7CA583}" dt="2024-11-18T04:34:52.334" v="2798" actId="167"/>
        <pc:sldMkLst>
          <pc:docMk/>
          <pc:sldMk cId="1796271225" sldId="337"/>
        </pc:sldMkLst>
        <pc:spChg chg="mod">
          <ac:chgData name="Kristy Sakano" userId="33f78047d3986c6e" providerId="LiveId" clId="{D27A16FA-FDD1-4F68-9ECA-F995BA7CA583}" dt="2024-11-18T04:34:41.971" v="2794"/>
          <ac:spMkLst>
            <pc:docMk/>
            <pc:sldMk cId="1796271225" sldId="337"/>
            <ac:spMk id="7" creationId="{693E716F-13BE-01A8-3054-C54AB369AE40}"/>
          </ac:spMkLst>
        </pc:spChg>
        <pc:grpChg chg="add mod ord">
          <ac:chgData name="Kristy Sakano" userId="33f78047d3986c6e" providerId="LiveId" clId="{D27A16FA-FDD1-4F68-9ECA-F995BA7CA583}" dt="2024-11-18T04:34:52.334" v="2798" actId="167"/>
          <ac:grpSpMkLst>
            <pc:docMk/>
            <pc:sldMk cId="1796271225" sldId="337"/>
            <ac:grpSpMk id="6" creationId="{B8F83770-D2A3-CA58-BBA7-3282663EAB3E}"/>
          </ac:grpSpMkLst>
        </pc:grpChg>
        <pc:picChg chg="del">
          <ac:chgData name="Kristy Sakano" userId="33f78047d3986c6e" providerId="LiveId" clId="{D27A16FA-FDD1-4F68-9ECA-F995BA7CA583}" dt="2024-11-18T04:34:41.662" v="2793" actId="478"/>
          <ac:picMkLst>
            <pc:docMk/>
            <pc:sldMk cId="1796271225" sldId="337"/>
            <ac:picMk id="5122" creationId="{D818167F-2E51-7DF3-7F92-FB3D14D6A14F}"/>
          </ac:picMkLst>
        </pc:picChg>
        <pc:cxnChg chg="mod">
          <ac:chgData name="Kristy Sakano" userId="33f78047d3986c6e" providerId="LiveId" clId="{D27A16FA-FDD1-4F68-9ECA-F995BA7CA583}" dt="2024-11-18T04:34:41.971" v="2794"/>
          <ac:cxnSpMkLst>
            <pc:docMk/>
            <pc:sldMk cId="1796271225" sldId="337"/>
            <ac:cxnSpMk id="8" creationId="{0BDAD3DA-D900-5222-75D5-51FAC21AB8A3}"/>
          </ac:cxnSpMkLst>
        </pc:cxnChg>
        <pc:cxnChg chg="mod">
          <ac:chgData name="Kristy Sakano" userId="33f78047d3986c6e" providerId="LiveId" clId="{D27A16FA-FDD1-4F68-9ECA-F995BA7CA583}" dt="2024-11-18T04:34:41.971" v="2794"/>
          <ac:cxnSpMkLst>
            <pc:docMk/>
            <pc:sldMk cId="1796271225" sldId="337"/>
            <ac:cxnSpMk id="14" creationId="{A6EDD465-13B4-E913-371A-8802560256CC}"/>
          </ac:cxnSpMkLst>
        </pc:cxnChg>
        <pc:cxnChg chg="mod">
          <ac:chgData name="Kristy Sakano" userId="33f78047d3986c6e" providerId="LiveId" clId="{D27A16FA-FDD1-4F68-9ECA-F995BA7CA583}" dt="2024-11-18T04:34:41.971" v="2794"/>
          <ac:cxnSpMkLst>
            <pc:docMk/>
            <pc:sldMk cId="1796271225" sldId="337"/>
            <ac:cxnSpMk id="15" creationId="{AB8F1CB3-FC9B-C5DC-FC56-FB71B59E90FD}"/>
          </ac:cxnSpMkLst>
        </pc:cxnChg>
        <pc:cxnChg chg="mod">
          <ac:chgData name="Kristy Sakano" userId="33f78047d3986c6e" providerId="LiveId" clId="{D27A16FA-FDD1-4F68-9ECA-F995BA7CA583}" dt="2024-11-18T04:34:41.971" v="2794"/>
          <ac:cxnSpMkLst>
            <pc:docMk/>
            <pc:sldMk cId="1796271225" sldId="337"/>
            <ac:cxnSpMk id="16" creationId="{B579FC0F-7750-0D0C-379E-403D22B96B41}"/>
          </ac:cxnSpMkLst>
        </pc:cxnChg>
      </pc:sldChg>
      <pc:sldChg chg="addSp delSp modSp mod modNotesTx">
        <pc:chgData name="Kristy Sakano" userId="33f78047d3986c6e" providerId="LiveId" clId="{D27A16FA-FDD1-4F68-9ECA-F995BA7CA583}" dt="2024-11-18T04:34:54.592" v="2799" actId="167"/>
        <pc:sldMkLst>
          <pc:docMk/>
          <pc:sldMk cId="2082829910" sldId="338"/>
        </pc:sldMkLst>
        <pc:spChg chg="mod">
          <ac:chgData name="Kristy Sakano" userId="33f78047d3986c6e" providerId="LiveId" clId="{D27A16FA-FDD1-4F68-9ECA-F995BA7CA583}" dt="2024-11-18T04:34:45.526" v="2796"/>
          <ac:spMkLst>
            <pc:docMk/>
            <pc:sldMk cId="2082829910" sldId="338"/>
            <ac:spMk id="7" creationId="{ECC05305-199C-C834-C0B8-FB1042166530}"/>
          </ac:spMkLst>
        </pc:spChg>
        <pc:grpChg chg="add mod ord">
          <ac:chgData name="Kristy Sakano" userId="33f78047d3986c6e" providerId="LiveId" clId="{D27A16FA-FDD1-4F68-9ECA-F995BA7CA583}" dt="2024-11-18T04:34:54.592" v="2799" actId="167"/>
          <ac:grpSpMkLst>
            <pc:docMk/>
            <pc:sldMk cId="2082829910" sldId="338"/>
            <ac:grpSpMk id="6" creationId="{B6CD5453-22C5-0275-FBC9-F7518D185EAA}"/>
          </ac:grpSpMkLst>
        </pc:grpChg>
        <pc:picChg chg="del">
          <ac:chgData name="Kristy Sakano" userId="33f78047d3986c6e" providerId="LiveId" clId="{D27A16FA-FDD1-4F68-9ECA-F995BA7CA583}" dt="2024-11-18T04:34:45.212" v="2795" actId="478"/>
          <ac:picMkLst>
            <pc:docMk/>
            <pc:sldMk cId="2082829910" sldId="338"/>
            <ac:picMk id="5122" creationId="{CA101885-53F5-8643-1400-6862B917A9A6}"/>
          </ac:picMkLst>
        </pc:picChg>
        <pc:cxnChg chg="mod">
          <ac:chgData name="Kristy Sakano" userId="33f78047d3986c6e" providerId="LiveId" clId="{D27A16FA-FDD1-4F68-9ECA-F995BA7CA583}" dt="2024-11-18T04:34:45.526" v="2796"/>
          <ac:cxnSpMkLst>
            <pc:docMk/>
            <pc:sldMk cId="2082829910" sldId="338"/>
            <ac:cxnSpMk id="8" creationId="{CDA2A36E-9C09-DE78-B6C0-A6F9F5EA757C}"/>
          </ac:cxnSpMkLst>
        </pc:cxnChg>
        <pc:cxnChg chg="mod">
          <ac:chgData name="Kristy Sakano" userId="33f78047d3986c6e" providerId="LiveId" clId="{D27A16FA-FDD1-4F68-9ECA-F995BA7CA583}" dt="2024-11-18T04:34:45.526" v="2796"/>
          <ac:cxnSpMkLst>
            <pc:docMk/>
            <pc:sldMk cId="2082829910" sldId="338"/>
            <ac:cxnSpMk id="9" creationId="{080AB3ED-16F0-5ED2-9614-F56110873509}"/>
          </ac:cxnSpMkLst>
        </pc:cxnChg>
        <pc:cxnChg chg="mod">
          <ac:chgData name="Kristy Sakano" userId="33f78047d3986c6e" providerId="LiveId" clId="{D27A16FA-FDD1-4F68-9ECA-F995BA7CA583}" dt="2024-11-18T04:34:45.526" v="2796"/>
          <ac:cxnSpMkLst>
            <pc:docMk/>
            <pc:sldMk cId="2082829910" sldId="338"/>
            <ac:cxnSpMk id="14" creationId="{F0D39714-516C-1A8F-87BA-AC10DA4735FF}"/>
          </ac:cxnSpMkLst>
        </pc:cxnChg>
        <pc:cxnChg chg="mod">
          <ac:chgData name="Kristy Sakano" userId="33f78047d3986c6e" providerId="LiveId" clId="{D27A16FA-FDD1-4F68-9ECA-F995BA7CA583}" dt="2024-11-18T04:34:45.526" v="2796"/>
          <ac:cxnSpMkLst>
            <pc:docMk/>
            <pc:sldMk cId="2082829910" sldId="338"/>
            <ac:cxnSpMk id="15" creationId="{14298584-174E-AA68-089E-18F7F0B94995}"/>
          </ac:cxnSpMkLst>
        </pc:cxnChg>
      </pc:sldChg>
      <pc:sldChg chg="addSp delSp modSp mod">
        <pc:chgData name="Kristy Sakano" userId="33f78047d3986c6e" providerId="LiveId" clId="{D27A16FA-FDD1-4F68-9ECA-F995BA7CA583}" dt="2024-11-18T04:34:58.966" v="2802" actId="167"/>
        <pc:sldMkLst>
          <pc:docMk/>
          <pc:sldMk cId="3764998056" sldId="339"/>
        </pc:sldMkLst>
        <pc:spChg chg="mod">
          <ac:chgData name="Kristy Sakano" userId="33f78047d3986c6e" providerId="LiveId" clId="{D27A16FA-FDD1-4F68-9ECA-F995BA7CA583}" dt="2024-11-18T04:34:57.262" v="2801"/>
          <ac:spMkLst>
            <pc:docMk/>
            <pc:sldMk cId="3764998056" sldId="339"/>
            <ac:spMk id="8" creationId="{078A1FC4-5988-D48E-E7B8-B6B091FCA471}"/>
          </ac:spMkLst>
        </pc:spChg>
        <pc:grpChg chg="add mod ord">
          <ac:chgData name="Kristy Sakano" userId="33f78047d3986c6e" providerId="LiveId" clId="{D27A16FA-FDD1-4F68-9ECA-F995BA7CA583}" dt="2024-11-18T04:34:58.966" v="2802" actId="167"/>
          <ac:grpSpMkLst>
            <pc:docMk/>
            <pc:sldMk cId="3764998056" sldId="339"/>
            <ac:grpSpMk id="7" creationId="{183EA818-7195-293F-19B3-F34E2C23EF89}"/>
          </ac:grpSpMkLst>
        </pc:grpChg>
        <pc:picChg chg="del">
          <ac:chgData name="Kristy Sakano" userId="33f78047d3986c6e" providerId="LiveId" clId="{D27A16FA-FDD1-4F68-9ECA-F995BA7CA583}" dt="2024-11-18T04:34:56.749" v="2800" actId="478"/>
          <ac:picMkLst>
            <pc:docMk/>
            <pc:sldMk cId="3764998056" sldId="339"/>
            <ac:picMk id="5122" creationId="{26737631-1E0F-61DB-036C-97D14ECB66A7}"/>
          </ac:picMkLst>
        </pc:picChg>
        <pc:cxnChg chg="mod">
          <ac:chgData name="Kristy Sakano" userId="33f78047d3986c6e" providerId="LiveId" clId="{D27A16FA-FDD1-4F68-9ECA-F995BA7CA583}" dt="2024-11-18T04:34:57.262" v="2801"/>
          <ac:cxnSpMkLst>
            <pc:docMk/>
            <pc:sldMk cId="3764998056" sldId="339"/>
            <ac:cxnSpMk id="9" creationId="{FD12CB4E-95A2-A508-0893-F8C69B188D75}"/>
          </ac:cxnSpMkLst>
        </pc:cxnChg>
        <pc:cxnChg chg="mod">
          <ac:chgData name="Kristy Sakano" userId="33f78047d3986c6e" providerId="LiveId" clId="{D27A16FA-FDD1-4F68-9ECA-F995BA7CA583}" dt="2024-11-18T04:34:57.262" v="2801"/>
          <ac:cxnSpMkLst>
            <pc:docMk/>
            <pc:sldMk cId="3764998056" sldId="339"/>
            <ac:cxnSpMk id="14" creationId="{64866D06-9DD3-D482-2A85-52C18552F909}"/>
          </ac:cxnSpMkLst>
        </pc:cxnChg>
        <pc:cxnChg chg="mod">
          <ac:chgData name="Kristy Sakano" userId="33f78047d3986c6e" providerId="LiveId" clId="{D27A16FA-FDD1-4F68-9ECA-F995BA7CA583}" dt="2024-11-18T04:34:57.262" v="2801"/>
          <ac:cxnSpMkLst>
            <pc:docMk/>
            <pc:sldMk cId="3764998056" sldId="339"/>
            <ac:cxnSpMk id="15" creationId="{7CF9AF8E-F359-73FE-7F8B-2CFF88AE8284}"/>
          </ac:cxnSpMkLst>
        </pc:cxnChg>
        <pc:cxnChg chg="mod">
          <ac:chgData name="Kristy Sakano" userId="33f78047d3986c6e" providerId="LiveId" clId="{D27A16FA-FDD1-4F68-9ECA-F995BA7CA583}" dt="2024-11-18T04:34:57.262" v="2801"/>
          <ac:cxnSpMkLst>
            <pc:docMk/>
            <pc:sldMk cId="3764998056" sldId="339"/>
            <ac:cxnSpMk id="16" creationId="{301462AF-4E14-1030-0580-D443082B05BF}"/>
          </ac:cxnSpMkLst>
        </pc:cxnChg>
      </pc:sldChg>
      <pc:sldChg chg="addSp delSp modSp mod modNotesTx">
        <pc:chgData name="Kristy Sakano" userId="33f78047d3986c6e" providerId="LiveId" clId="{D27A16FA-FDD1-4F68-9ECA-F995BA7CA583}" dt="2024-11-18T16:29:57.312" v="3688" actId="20577"/>
        <pc:sldMkLst>
          <pc:docMk/>
          <pc:sldMk cId="3934861139" sldId="340"/>
        </pc:sldMkLst>
        <pc:spChg chg="mod">
          <ac:chgData name="Kristy Sakano" userId="33f78047d3986c6e" providerId="LiveId" clId="{D27A16FA-FDD1-4F68-9ECA-F995BA7CA583}" dt="2024-11-18T04:35:02.022" v="2804"/>
          <ac:spMkLst>
            <pc:docMk/>
            <pc:sldMk cId="3934861139" sldId="340"/>
            <ac:spMk id="7" creationId="{7A84A57A-279B-AD54-AF0D-508975B0491D}"/>
          </ac:spMkLst>
        </pc:spChg>
        <pc:grpChg chg="add mod ord">
          <ac:chgData name="Kristy Sakano" userId="33f78047d3986c6e" providerId="LiveId" clId="{D27A16FA-FDD1-4F68-9ECA-F995BA7CA583}" dt="2024-11-18T04:35:03.343" v="2805" actId="167"/>
          <ac:grpSpMkLst>
            <pc:docMk/>
            <pc:sldMk cId="3934861139" sldId="340"/>
            <ac:grpSpMk id="6" creationId="{D9158086-9346-9D91-4B9C-15D3DB1296EC}"/>
          </ac:grpSpMkLst>
        </pc:grpChg>
        <pc:picChg chg="del">
          <ac:chgData name="Kristy Sakano" userId="33f78047d3986c6e" providerId="LiveId" clId="{D27A16FA-FDD1-4F68-9ECA-F995BA7CA583}" dt="2024-11-18T04:35:01.711" v="2803" actId="478"/>
          <ac:picMkLst>
            <pc:docMk/>
            <pc:sldMk cId="3934861139" sldId="340"/>
            <ac:picMk id="5122" creationId="{B3E32A13-BED4-8BA7-8615-6CA2B956A9AD}"/>
          </ac:picMkLst>
        </pc:picChg>
        <pc:cxnChg chg="mod">
          <ac:chgData name="Kristy Sakano" userId="33f78047d3986c6e" providerId="LiveId" clId="{D27A16FA-FDD1-4F68-9ECA-F995BA7CA583}" dt="2024-11-18T04:35:02.022" v="2804"/>
          <ac:cxnSpMkLst>
            <pc:docMk/>
            <pc:sldMk cId="3934861139" sldId="340"/>
            <ac:cxnSpMk id="8" creationId="{D7D3A687-16B0-B833-33A0-34E907B2F7BC}"/>
          </ac:cxnSpMkLst>
        </pc:cxnChg>
        <pc:cxnChg chg="mod">
          <ac:chgData name="Kristy Sakano" userId="33f78047d3986c6e" providerId="LiveId" clId="{D27A16FA-FDD1-4F68-9ECA-F995BA7CA583}" dt="2024-11-18T04:35:02.022" v="2804"/>
          <ac:cxnSpMkLst>
            <pc:docMk/>
            <pc:sldMk cId="3934861139" sldId="340"/>
            <ac:cxnSpMk id="9" creationId="{9D5AE17B-C6F1-9281-D573-8538A4B922BA}"/>
          </ac:cxnSpMkLst>
        </pc:cxnChg>
        <pc:cxnChg chg="mod">
          <ac:chgData name="Kristy Sakano" userId="33f78047d3986c6e" providerId="LiveId" clId="{D27A16FA-FDD1-4F68-9ECA-F995BA7CA583}" dt="2024-11-18T04:35:02.022" v="2804"/>
          <ac:cxnSpMkLst>
            <pc:docMk/>
            <pc:sldMk cId="3934861139" sldId="340"/>
            <ac:cxnSpMk id="14" creationId="{A085CB9B-0247-7A97-E031-2DB5515320D2}"/>
          </ac:cxnSpMkLst>
        </pc:cxnChg>
        <pc:cxnChg chg="mod">
          <ac:chgData name="Kristy Sakano" userId="33f78047d3986c6e" providerId="LiveId" clId="{D27A16FA-FDD1-4F68-9ECA-F995BA7CA583}" dt="2024-11-18T04:35:02.022" v="2804"/>
          <ac:cxnSpMkLst>
            <pc:docMk/>
            <pc:sldMk cId="3934861139" sldId="340"/>
            <ac:cxnSpMk id="15" creationId="{4DDBA5B2-2C46-D941-104B-DC4CF33CEC23}"/>
          </ac:cxnSpMkLst>
        </pc:cxnChg>
      </pc:sldChg>
      <pc:sldChg chg="addSp delSp modSp mod">
        <pc:chgData name="Kristy Sakano" userId="33f78047d3986c6e" providerId="LiveId" clId="{D27A16FA-FDD1-4F68-9ECA-F995BA7CA583}" dt="2024-11-18T04:35:07.261" v="2808" actId="167"/>
        <pc:sldMkLst>
          <pc:docMk/>
          <pc:sldMk cId="1200182288" sldId="341"/>
        </pc:sldMkLst>
        <pc:spChg chg="mod">
          <ac:chgData name="Kristy Sakano" userId="33f78047d3986c6e" providerId="LiveId" clId="{D27A16FA-FDD1-4F68-9ECA-F995BA7CA583}" dt="2024-11-18T04:35:05.888" v="2807"/>
          <ac:spMkLst>
            <pc:docMk/>
            <pc:sldMk cId="1200182288" sldId="341"/>
            <ac:spMk id="8" creationId="{375046EF-F9BA-8D33-931C-58CB2577D06C}"/>
          </ac:spMkLst>
        </pc:spChg>
        <pc:grpChg chg="add mod ord">
          <ac:chgData name="Kristy Sakano" userId="33f78047d3986c6e" providerId="LiveId" clId="{D27A16FA-FDD1-4F68-9ECA-F995BA7CA583}" dt="2024-11-18T04:35:07.261" v="2808" actId="167"/>
          <ac:grpSpMkLst>
            <pc:docMk/>
            <pc:sldMk cId="1200182288" sldId="341"/>
            <ac:grpSpMk id="7" creationId="{DBC886F7-DAC5-2D22-2092-09B11ACFDD88}"/>
          </ac:grpSpMkLst>
        </pc:grpChg>
        <pc:picChg chg="del">
          <ac:chgData name="Kristy Sakano" userId="33f78047d3986c6e" providerId="LiveId" clId="{D27A16FA-FDD1-4F68-9ECA-F995BA7CA583}" dt="2024-11-18T04:35:05.614" v="2806" actId="478"/>
          <ac:picMkLst>
            <pc:docMk/>
            <pc:sldMk cId="1200182288" sldId="341"/>
            <ac:picMk id="5122" creationId="{0FF3F392-6442-1EB5-5C99-26CC05835899}"/>
          </ac:picMkLst>
        </pc:picChg>
        <pc:cxnChg chg="mod">
          <ac:chgData name="Kristy Sakano" userId="33f78047d3986c6e" providerId="LiveId" clId="{D27A16FA-FDD1-4F68-9ECA-F995BA7CA583}" dt="2024-11-18T04:35:05.888" v="2807"/>
          <ac:cxnSpMkLst>
            <pc:docMk/>
            <pc:sldMk cId="1200182288" sldId="341"/>
            <ac:cxnSpMk id="9" creationId="{A60050DC-5233-E84B-227E-9861B012F409}"/>
          </ac:cxnSpMkLst>
        </pc:cxnChg>
        <pc:cxnChg chg="mod">
          <ac:chgData name="Kristy Sakano" userId="33f78047d3986c6e" providerId="LiveId" clId="{D27A16FA-FDD1-4F68-9ECA-F995BA7CA583}" dt="2024-11-18T04:35:05.888" v="2807"/>
          <ac:cxnSpMkLst>
            <pc:docMk/>
            <pc:sldMk cId="1200182288" sldId="341"/>
            <ac:cxnSpMk id="13" creationId="{05410114-460E-0F4C-2614-3798B7D05830}"/>
          </ac:cxnSpMkLst>
        </pc:cxnChg>
        <pc:cxnChg chg="mod">
          <ac:chgData name="Kristy Sakano" userId="33f78047d3986c6e" providerId="LiveId" clId="{D27A16FA-FDD1-4F68-9ECA-F995BA7CA583}" dt="2024-11-18T04:35:05.888" v="2807"/>
          <ac:cxnSpMkLst>
            <pc:docMk/>
            <pc:sldMk cId="1200182288" sldId="341"/>
            <ac:cxnSpMk id="14" creationId="{85DDF1F6-5183-414D-05CD-1D9BDAEF964D}"/>
          </ac:cxnSpMkLst>
        </pc:cxnChg>
        <pc:cxnChg chg="mod">
          <ac:chgData name="Kristy Sakano" userId="33f78047d3986c6e" providerId="LiveId" clId="{D27A16FA-FDD1-4F68-9ECA-F995BA7CA583}" dt="2024-11-18T04:35:05.888" v="2807"/>
          <ac:cxnSpMkLst>
            <pc:docMk/>
            <pc:sldMk cId="1200182288" sldId="341"/>
            <ac:cxnSpMk id="15" creationId="{4355E3B2-9C11-39EF-AE39-3785D01CB3AB}"/>
          </ac:cxnSpMkLst>
        </pc:cxnChg>
      </pc:sldChg>
      <pc:sldChg chg="addSp delSp modSp mod">
        <pc:chgData name="Kristy Sakano" userId="33f78047d3986c6e" providerId="LiveId" clId="{D27A16FA-FDD1-4F68-9ECA-F995BA7CA583}" dt="2024-11-18T04:35:22.052" v="2814" actId="167"/>
        <pc:sldMkLst>
          <pc:docMk/>
          <pc:sldMk cId="746982551" sldId="342"/>
        </pc:sldMkLst>
        <pc:spChg chg="mod">
          <ac:chgData name="Kristy Sakano" userId="33f78047d3986c6e" providerId="LiveId" clId="{D27A16FA-FDD1-4F68-9ECA-F995BA7CA583}" dt="2024-11-18T04:35:19.329" v="2813"/>
          <ac:spMkLst>
            <pc:docMk/>
            <pc:sldMk cId="746982551" sldId="342"/>
            <ac:spMk id="8" creationId="{814A2E98-C417-E82C-A9EA-E291F707B3A5}"/>
          </ac:spMkLst>
        </pc:spChg>
        <pc:grpChg chg="add mod ord">
          <ac:chgData name="Kristy Sakano" userId="33f78047d3986c6e" providerId="LiveId" clId="{D27A16FA-FDD1-4F68-9ECA-F995BA7CA583}" dt="2024-11-18T04:35:22.052" v="2814" actId="167"/>
          <ac:grpSpMkLst>
            <pc:docMk/>
            <pc:sldMk cId="746982551" sldId="342"/>
            <ac:grpSpMk id="7" creationId="{7EDF0069-4C4C-9284-4A2D-2605543612FD}"/>
          </ac:grpSpMkLst>
        </pc:grpChg>
        <pc:picChg chg="add">
          <ac:chgData name="Kristy Sakano" userId="33f78047d3986c6e" providerId="LiveId" clId="{D27A16FA-FDD1-4F68-9ECA-F995BA7CA583}" dt="2024-11-18T04:35:13.005" v="2810"/>
          <ac:picMkLst>
            <pc:docMk/>
            <pc:sldMk cId="746982551" sldId="342"/>
            <ac:picMk id="6" creationId="{8062A863-8EA6-A463-9AFD-E273F2D1139D}"/>
          </ac:picMkLst>
        </pc:picChg>
        <pc:picChg chg="add del">
          <ac:chgData name="Kristy Sakano" userId="33f78047d3986c6e" providerId="LiveId" clId="{D27A16FA-FDD1-4F68-9ECA-F995BA7CA583}" dt="2024-11-18T04:35:18.982" v="2812" actId="478"/>
          <ac:picMkLst>
            <pc:docMk/>
            <pc:sldMk cId="746982551" sldId="342"/>
            <ac:picMk id="5122" creationId="{C00189EF-4127-31D0-CE91-206103C72E8C}"/>
          </ac:picMkLst>
        </pc:picChg>
        <pc:cxnChg chg="mod">
          <ac:chgData name="Kristy Sakano" userId="33f78047d3986c6e" providerId="LiveId" clId="{D27A16FA-FDD1-4F68-9ECA-F995BA7CA583}" dt="2024-11-18T04:35:19.329" v="2813"/>
          <ac:cxnSpMkLst>
            <pc:docMk/>
            <pc:sldMk cId="746982551" sldId="342"/>
            <ac:cxnSpMk id="9" creationId="{326373DD-997E-E7A4-CA24-34AB56BA044F}"/>
          </ac:cxnSpMkLst>
        </pc:cxnChg>
        <pc:cxnChg chg="mod">
          <ac:chgData name="Kristy Sakano" userId="33f78047d3986c6e" providerId="LiveId" clId="{D27A16FA-FDD1-4F68-9ECA-F995BA7CA583}" dt="2024-11-18T04:35:19.329" v="2813"/>
          <ac:cxnSpMkLst>
            <pc:docMk/>
            <pc:sldMk cId="746982551" sldId="342"/>
            <ac:cxnSpMk id="13" creationId="{CA43B21B-5109-1F05-ADE3-A08E1D06429C}"/>
          </ac:cxnSpMkLst>
        </pc:cxnChg>
        <pc:cxnChg chg="mod">
          <ac:chgData name="Kristy Sakano" userId="33f78047d3986c6e" providerId="LiveId" clId="{D27A16FA-FDD1-4F68-9ECA-F995BA7CA583}" dt="2024-11-18T04:35:19.329" v="2813"/>
          <ac:cxnSpMkLst>
            <pc:docMk/>
            <pc:sldMk cId="746982551" sldId="342"/>
            <ac:cxnSpMk id="14" creationId="{33CF0396-6F5E-45AE-4E54-03DCFD94A556}"/>
          </ac:cxnSpMkLst>
        </pc:cxnChg>
        <pc:cxnChg chg="mod">
          <ac:chgData name="Kristy Sakano" userId="33f78047d3986c6e" providerId="LiveId" clId="{D27A16FA-FDD1-4F68-9ECA-F995BA7CA583}" dt="2024-11-18T04:35:19.329" v="2813"/>
          <ac:cxnSpMkLst>
            <pc:docMk/>
            <pc:sldMk cId="746982551" sldId="342"/>
            <ac:cxnSpMk id="15" creationId="{4C11A42F-DC7A-2199-49AA-23ABE1550697}"/>
          </ac:cxnSpMkLst>
        </pc:cxnChg>
      </pc:sldChg>
      <pc:sldChg chg="addSp delSp modSp mod">
        <pc:chgData name="Kristy Sakano" userId="33f78047d3986c6e" providerId="LiveId" clId="{D27A16FA-FDD1-4F68-9ECA-F995BA7CA583}" dt="2024-11-18T04:35:27.573" v="2817" actId="167"/>
        <pc:sldMkLst>
          <pc:docMk/>
          <pc:sldMk cId="841336500" sldId="343"/>
        </pc:sldMkLst>
        <pc:spChg chg="mod">
          <ac:chgData name="Kristy Sakano" userId="33f78047d3986c6e" providerId="LiveId" clId="{D27A16FA-FDD1-4F68-9ECA-F995BA7CA583}" dt="2024-11-18T04:35:25.603" v="2816"/>
          <ac:spMkLst>
            <pc:docMk/>
            <pc:sldMk cId="841336500" sldId="343"/>
            <ac:spMk id="5" creationId="{4BF35C02-57DF-19D9-7252-23CF3A68646C}"/>
          </ac:spMkLst>
        </pc:spChg>
        <pc:grpChg chg="add mod ord">
          <ac:chgData name="Kristy Sakano" userId="33f78047d3986c6e" providerId="LiveId" clId="{D27A16FA-FDD1-4F68-9ECA-F995BA7CA583}" dt="2024-11-18T04:35:27.573" v="2817" actId="167"/>
          <ac:grpSpMkLst>
            <pc:docMk/>
            <pc:sldMk cId="841336500" sldId="343"/>
            <ac:grpSpMk id="4" creationId="{7951A991-4781-A690-91E7-F1877AA93247}"/>
          </ac:grpSpMkLst>
        </pc:grpChg>
        <pc:picChg chg="del">
          <ac:chgData name="Kristy Sakano" userId="33f78047d3986c6e" providerId="LiveId" clId="{D27A16FA-FDD1-4F68-9ECA-F995BA7CA583}" dt="2024-11-18T04:35:25.256" v="2815" actId="478"/>
          <ac:picMkLst>
            <pc:docMk/>
            <pc:sldMk cId="841336500" sldId="343"/>
            <ac:picMk id="5122" creationId="{FD3B139A-1B27-C9BD-5B18-9AFECE05187D}"/>
          </ac:picMkLst>
        </pc:picChg>
        <pc:cxnChg chg="mod">
          <ac:chgData name="Kristy Sakano" userId="33f78047d3986c6e" providerId="LiveId" clId="{D27A16FA-FDD1-4F68-9ECA-F995BA7CA583}" dt="2024-11-18T04:35:25.603" v="2816"/>
          <ac:cxnSpMkLst>
            <pc:docMk/>
            <pc:sldMk cId="841336500" sldId="343"/>
            <ac:cxnSpMk id="6" creationId="{C6384751-55B1-6102-AE4B-6759E858C48A}"/>
          </ac:cxnSpMkLst>
        </pc:cxnChg>
        <pc:cxnChg chg="mod">
          <ac:chgData name="Kristy Sakano" userId="33f78047d3986c6e" providerId="LiveId" clId="{D27A16FA-FDD1-4F68-9ECA-F995BA7CA583}" dt="2024-11-18T04:35:25.603" v="2816"/>
          <ac:cxnSpMkLst>
            <pc:docMk/>
            <pc:sldMk cId="841336500" sldId="343"/>
            <ac:cxnSpMk id="7" creationId="{BF7094ED-2FA1-2BE0-6FCC-5C3B676DB7D1}"/>
          </ac:cxnSpMkLst>
        </pc:cxnChg>
        <pc:cxnChg chg="mod">
          <ac:chgData name="Kristy Sakano" userId="33f78047d3986c6e" providerId="LiveId" clId="{D27A16FA-FDD1-4F68-9ECA-F995BA7CA583}" dt="2024-11-18T04:35:25.603" v="2816"/>
          <ac:cxnSpMkLst>
            <pc:docMk/>
            <pc:sldMk cId="841336500" sldId="343"/>
            <ac:cxnSpMk id="8" creationId="{F54D4B54-D2A1-40BB-E311-070FA806C578}"/>
          </ac:cxnSpMkLst>
        </pc:cxnChg>
        <pc:cxnChg chg="mod">
          <ac:chgData name="Kristy Sakano" userId="33f78047d3986c6e" providerId="LiveId" clId="{D27A16FA-FDD1-4F68-9ECA-F995BA7CA583}" dt="2024-11-18T04:35:25.603" v="2816"/>
          <ac:cxnSpMkLst>
            <pc:docMk/>
            <pc:sldMk cId="841336500" sldId="343"/>
            <ac:cxnSpMk id="9" creationId="{697843A1-907D-7C47-C765-228C7B1C44E7}"/>
          </ac:cxnSpMkLst>
        </pc:cxnChg>
      </pc:sldChg>
      <pc:sldChg chg="addSp delSp modSp mod modNotesTx">
        <pc:chgData name="Kristy Sakano" userId="33f78047d3986c6e" providerId="LiveId" clId="{D27A16FA-FDD1-4F68-9ECA-F995BA7CA583}" dt="2024-11-18T04:36:08.656" v="2904" actId="20577"/>
        <pc:sldMkLst>
          <pc:docMk/>
          <pc:sldMk cId="1249263701" sldId="344"/>
        </pc:sldMkLst>
        <pc:spChg chg="mod">
          <ac:chgData name="Kristy Sakano" userId="33f78047d3986c6e" providerId="LiveId" clId="{D27A16FA-FDD1-4F68-9ECA-F995BA7CA583}" dt="2024-11-18T04:36:08.656" v="2904" actId="20577"/>
          <ac:spMkLst>
            <pc:docMk/>
            <pc:sldMk cId="1249263701" sldId="344"/>
            <ac:spMk id="2" creationId="{E43F9096-3115-F55A-ECFC-44650C75D7DC}"/>
          </ac:spMkLst>
        </pc:spChg>
        <pc:spChg chg="mod">
          <ac:chgData name="Kristy Sakano" userId="33f78047d3986c6e" providerId="LiveId" clId="{D27A16FA-FDD1-4F68-9ECA-F995BA7CA583}" dt="2024-11-18T04:35:29.773" v="2819"/>
          <ac:spMkLst>
            <pc:docMk/>
            <pc:sldMk cId="1249263701" sldId="344"/>
            <ac:spMk id="4" creationId="{F6BF71B1-CD77-472F-FC13-1F9CFE19FD48}"/>
          </ac:spMkLst>
        </pc:spChg>
        <pc:grpChg chg="add mod ord">
          <ac:chgData name="Kristy Sakano" userId="33f78047d3986c6e" providerId="LiveId" clId="{D27A16FA-FDD1-4F68-9ECA-F995BA7CA583}" dt="2024-11-18T04:35:31.563" v="2820" actId="167"/>
          <ac:grpSpMkLst>
            <pc:docMk/>
            <pc:sldMk cId="1249263701" sldId="344"/>
            <ac:grpSpMk id="3" creationId="{6395A672-2EC8-A159-27E8-DD0435C5D4DB}"/>
          </ac:grpSpMkLst>
        </pc:grpChg>
        <pc:picChg chg="del">
          <ac:chgData name="Kristy Sakano" userId="33f78047d3986c6e" providerId="LiveId" clId="{D27A16FA-FDD1-4F68-9ECA-F995BA7CA583}" dt="2024-11-18T04:35:29.480" v="2818" actId="478"/>
          <ac:picMkLst>
            <pc:docMk/>
            <pc:sldMk cId="1249263701" sldId="344"/>
            <ac:picMk id="5122" creationId="{0CE2E12B-6175-DDD0-4CC6-5E868E768F5A}"/>
          </ac:picMkLst>
        </pc:picChg>
        <pc:cxnChg chg="mod">
          <ac:chgData name="Kristy Sakano" userId="33f78047d3986c6e" providerId="LiveId" clId="{D27A16FA-FDD1-4F68-9ECA-F995BA7CA583}" dt="2024-11-18T04:35:29.773" v="2819"/>
          <ac:cxnSpMkLst>
            <pc:docMk/>
            <pc:sldMk cId="1249263701" sldId="344"/>
            <ac:cxnSpMk id="5" creationId="{E7716A67-25B0-0B67-6523-C36465230AB9}"/>
          </ac:cxnSpMkLst>
        </pc:cxnChg>
        <pc:cxnChg chg="mod">
          <ac:chgData name="Kristy Sakano" userId="33f78047d3986c6e" providerId="LiveId" clId="{D27A16FA-FDD1-4F68-9ECA-F995BA7CA583}" dt="2024-11-18T04:35:29.773" v="2819"/>
          <ac:cxnSpMkLst>
            <pc:docMk/>
            <pc:sldMk cId="1249263701" sldId="344"/>
            <ac:cxnSpMk id="6" creationId="{5C547F31-B26F-6FBA-4D22-8890E2089814}"/>
          </ac:cxnSpMkLst>
        </pc:cxnChg>
        <pc:cxnChg chg="mod">
          <ac:chgData name="Kristy Sakano" userId="33f78047d3986c6e" providerId="LiveId" clId="{D27A16FA-FDD1-4F68-9ECA-F995BA7CA583}" dt="2024-11-18T04:35:29.773" v="2819"/>
          <ac:cxnSpMkLst>
            <pc:docMk/>
            <pc:sldMk cId="1249263701" sldId="344"/>
            <ac:cxnSpMk id="7" creationId="{7962591A-03CB-33C9-9BFE-2D3539030B56}"/>
          </ac:cxnSpMkLst>
        </pc:cxnChg>
        <pc:cxnChg chg="mod">
          <ac:chgData name="Kristy Sakano" userId="33f78047d3986c6e" providerId="LiveId" clId="{D27A16FA-FDD1-4F68-9ECA-F995BA7CA583}" dt="2024-11-18T04:35:29.773" v="2819"/>
          <ac:cxnSpMkLst>
            <pc:docMk/>
            <pc:sldMk cId="1249263701" sldId="344"/>
            <ac:cxnSpMk id="8" creationId="{265C7EC8-09FD-BCE3-AB59-9729E8D62E05}"/>
          </ac:cxnSpMkLst>
        </pc:cxnChg>
      </pc:sldChg>
      <pc:sldChg chg="addSp delSp modSp add mod">
        <pc:chgData name="Kristy Sakano" userId="33f78047d3986c6e" providerId="LiveId" clId="{D27A16FA-FDD1-4F68-9ECA-F995BA7CA583}" dt="2024-11-18T04:34:30.728" v="2789" actId="164"/>
        <pc:sldMkLst>
          <pc:docMk/>
          <pc:sldMk cId="2591578008" sldId="345"/>
        </pc:sldMkLst>
        <pc:spChg chg="mod">
          <ac:chgData name="Kristy Sakano" userId="33f78047d3986c6e" providerId="LiveId" clId="{D27A16FA-FDD1-4F68-9ECA-F995BA7CA583}" dt="2024-11-18T04:34:30.728" v="2789" actId="164"/>
          <ac:spMkLst>
            <pc:docMk/>
            <pc:sldMk cId="2591578008" sldId="345"/>
            <ac:spMk id="3" creationId="{B32E6D45-7380-3514-7356-9589433EB537}"/>
          </ac:spMkLst>
        </pc:spChg>
        <pc:grpChg chg="add mod">
          <ac:chgData name="Kristy Sakano" userId="33f78047d3986c6e" providerId="LiveId" clId="{D27A16FA-FDD1-4F68-9ECA-F995BA7CA583}" dt="2024-11-18T04:34:30.728" v="2789" actId="164"/>
          <ac:grpSpMkLst>
            <pc:docMk/>
            <pc:sldMk cId="2591578008" sldId="345"/>
            <ac:grpSpMk id="18" creationId="{9C63D544-7813-A3B8-21DB-00C93AEF983E}"/>
          </ac:grpSpMkLst>
        </pc:grpChg>
        <pc:picChg chg="del mod">
          <ac:chgData name="Kristy Sakano" userId="33f78047d3986c6e" providerId="LiveId" clId="{D27A16FA-FDD1-4F68-9ECA-F995BA7CA583}" dt="2024-11-18T04:34:10.583" v="2785" actId="478"/>
          <ac:picMkLst>
            <pc:docMk/>
            <pc:sldMk cId="2591578008" sldId="345"/>
            <ac:picMk id="5122" creationId="{DD8439C0-519C-DF08-2D96-AA177ACEEBD4}"/>
          </ac:picMkLst>
        </pc:picChg>
        <pc:cxnChg chg="add mod">
          <ac:chgData name="Kristy Sakano" userId="33f78047d3986c6e" providerId="LiveId" clId="{D27A16FA-FDD1-4F68-9ECA-F995BA7CA583}" dt="2024-11-18T04:34:30.728" v="2789" actId="164"/>
          <ac:cxnSpMkLst>
            <pc:docMk/>
            <pc:sldMk cId="2591578008" sldId="345"/>
            <ac:cxnSpMk id="5" creationId="{7F4DDB13-9DEC-5936-3D68-A907C0D6C21A}"/>
          </ac:cxnSpMkLst>
        </pc:cxnChg>
        <pc:cxnChg chg="add mod">
          <ac:chgData name="Kristy Sakano" userId="33f78047d3986c6e" providerId="LiveId" clId="{D27A16FA-FDD1-4F68-9ECA-F995BA7CA583}" dt="2024-11-18T04:34:30.728" v="2789" actId="164"/>
          <ac:cxnSpMkLst>
            <pc:docMk/>
            <pc:sldMk cId="2591578008" sldId="345"/>
            <ac:cxnSpMk id="8" creationId="{A3805ADF-F3B4-2843-91F5-04FAC38E389D}"/>
          </ac:cxnSpMkLst>
        </pc:cxnChg>
        <pc:cxnChg chg="add mod">
          <ac:chgData name="Kristy Sakano" userId="33f78047d3986c6e" providerId="LiveId" clId="{D27A16FA-FDD1-4F68-9ECA-F995BA7CA583}" dt="2024-11-18T04:34:30.728" v="2789" actId="164"/>
          <ac:cxnSpMkLst>
            <pc:docMk/>
            <pc:sldMk cId="2591578008" sldId="345"/>
            <ac:cxnSpMk id="9" creationId="{D6EC2216-661C-9365-9A29-229DE65E6039}"/>
          </ac:cxnSpMkLst>
        </pc:cxnChg>
        <pc:cxnChg chg="add mod">
          <ac:chgData name="Kristy Sakano" userId="33f78047d3986c6e" providerId="LiveId" clId="{D27A16FA-FDD1-4F68-9ECA-F995BA7CA583}" dt="2024-11-18T04:34:30.728" v="2789" actId="164"/>
          <ac:cxnSpMkLst>
            <pc:docMk/>
            <pc:sldMk cId="2591578008" sldId="345"/>
            <ac:cxnSpMk id="17" creationId="{45AE082F-20EA-0AF1-46A4-78A377BBB35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459C1B-C4B8-4CE4-BECA-97FAACD1D173}"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784F5097-2DBF-40E9-BAA5-97B73A979F07}">
      <dgm:prSet phldrT="[Text]"/>
      <dgm:spPr/>
      <dgm:t>
        <a:bodyPr/>
        <a:lstStyle/>
        <a:p>
          <a:r>
            <a:rPr lang="en-US" dirty="0">
              <a:latin typeface="Fira Sans Condensed" panose="020B0503050000020004" pitchFamily="34" charset="0"/>
            </a:rPr>
            <a:t>Artificial Intelligence</a:t>
          </a:r>
        </a:p>
      </dgm:t>
    </dgm:pt>
    <dgm:pt modelId="{9AFCF5FE-C9AF-440C-86DE-D4C981C729F4}" type="parTrans" cxnId="{772D6CDC-08A2-49EA-A1DC-84EB7A3C7B56}">
      <dgm:prSet/>
      <dgm:spPr/>
      <dgm:t>
        <a:bodyPr/>
        <a:lstStyle/>
        <a:p>
          <a:endParaRPr lang="en-US"/>
        </a:p>
      </dgm:t>
    </dgm:pt>
    <dgm:pt modelId="{815CBD9E-C7FA-49ED-A59B-49CDE3D9181C}" type="sibTrans" cxnId="{772D6CDC-08A2-49EA-A1DC-84EB7A3C7B56}">
      <dgm:prSet/>
      <dgm:spPr/>
      <dgm:t>
        <a:bodyPr/>
        <a:lstStyle/>
        <a:p>
          <a:endParaRPr lang="en-US"/>
        </a:p>
      </dgm:t>
    </dgm:pt>
    <dgm:pt modelId="{7B805906-5F22-445E-AFE2-B50156195F55}">
      <dgm:prSet phldrT="[Text]" custT="1"/>
      <dgm:spPr/>
      <dgm:t>
        <a:bodyPr/>
        <a:lstStyle/>
        <a:p>
          <a:pPr algn="r"/>
          <a:r>
            <a:rPr lang="en-US" sz="2200" dirty="0">
              <a:latin typeface="Fira Sans Condensed" panose="020B0503050000020004" pitchFamily="34" charset="0"/>
            </a:rPr>
            <a:t>Supervised Learning</a:t>
          </a:r>
        </a:p>
      </dgm:t>
    </dgm:pt>
    <dgm:pt modelId="{BA98EE91-DF95-423C-8FBA-4F7859C4775C}" type="parTrans" cxnId="{D539BFF3-01FF-4E96-AD13-EB6B05F01B71}">
      <dgm:prSet/>
      <dgm:spPr/>
      <dgm:t>
        <a:bodyPr/>
        <a:lstStyle/>
        <a:p>
          <a:endParaRPr lang="en-US"/>
        </a:p>
      </dgm:t>
    </dgm:pt>
    <dgm:pt modelId="{9B6C3992-FD70-4B4E-86F2-7684C6BD3729}" type="sibTrans" cxnId="{D539BFF3-01FF-4E96-AD13-EB6B05F01B71}">
      <dgm:prSet/>
      <dgm:spPr/>
      <dgm:t>
        <a:bodyPr/>
        <a:lstStyle/>
        <a:p>
          <a:endParaRPr lang="en-US"/>
        </a:p>
      </dgm:t>
    </dgm:pt>
    <dgm:pt modelId="{6FCB3677-BBBD-4786-B93A-FF384A76A993}">
      <dgm:prSet phldrT="[Text]" custT="1"/>
      <dgm:spPr/>
      <dgm:t>
        <a:bodyPr/>
        <a:lstStyle/>
        <a:p>
          <a:pPr marL="0" lvl="0" indent="0" algn="r" defTabSz="755650">
            <a:lnSpc>
              <a:spcPct val="90000"/>
            </a:lnSpc>
            <a:spcBef>
              <a:spcPct val="0"/>
            </a:spcBef>
            <a:spcAft>
              <a:spcPct val="10000"/>
            </a:spcAft>
            <a:buNone/>
          </a:pPr>
          <a:r>
            <a:rPr lang="en-US" sz="2200" kern="1200" dirty="0">
              <a:solidFill>
                <a:srgbClr val="000000">
                  <a:hueOff val="0"/>
                  <a:satOff val="0"/>
                  <a:lumOff val="0"/>
                  <a:alphaOff val="0"/>
                </a:srgbClr>
              </a:solidFill>
              <a:latin typeface="Fira Sans Condensed" panose="020B0503050000020004" pitchFamily="34" charset="0"/>
              <a:ea typeface="+mn-ea"/>
              <a:cs typeface="+mn-cs"/>
            </a:rPr>
            <a:t>Unsupervised Learning</a:t>
          </a:r>
        </a:p>
      </dgm:t>
    </dgm:pt>
    <dgm:pt modelId="{37BBC639-9D9D-4C01-9E3B-A6262EC87353}" type="parTrans" cxnId="{38FEDA36-099D-43F2-AF99-FE03FA26CBD6}">
      <dgm:prSet/>
      <dgm:spPr/>
      <dgm:t>
        <a:bodyPr/>
        <a:lstStyle/>
        <a:p>
          <a:endParaRPr lang="en-US"/>
        </a:p>
      </dgm:t>
    </dgm:pt>
    <dgm:pt modelId="{EEA18D22-32C2-4A03-8F54-E575FF266027}" type="sibTrans" cxnId="{38FEDA36-099D-43F2-AF99-FE03FA26CBD6}">
      <dgm:prSet/>
      <dgm:spPr/>
      <dgm:t>
        <a:bodyPr/>
        <a:lstStyle/>
        <a:p>
          <a:endParaRPr lang="en-US"/>
        </a:p>
      </dgm:t>
    </dgm:pt>
    <dgm:pt modelId="{DCB8F29D-5273-4C2E-AB82-F7430DA8E053}">
      <dgm:prSet phldrT="[Text]" custT="1"/>
      <dgm:spPr/>
      <dgm:t>
        <a:bodyPr/>
        <a:lstStyle/>
        <a:p>
          <a:pPr algn="r"/>
          <a:r>
            <a:rPr lang="en-US" sz="2200" dirty="0">
              <a:latin typeface="Fira Sans Condensed" panose="020B0503050000020004" pitchFamily="34" charset="0"/>
            </a:rPr>
            <a:t>Reinforcement Learning</a:t>
          </a:r>
        </a:p>
      </dgm:t>
    </dgm:pt>
    <dgm:pt modelId="{60A1B4C7-A290-4B21-9186-25D1C3C74961}" type="parTrans" cxnId="{63E1F4C1-D8C7-4F6A-95DB-32111D9DB55C}">
      <dgm:prSet/>
      <dgm:spPr/>
      <dgm:t>
        <a:bodyPr/>
        <a:lstStyle/>
        <a:p>
          <a:endParaRPr lang="en-US"/>
        </a:p>
      </dgm:t>
    </dgm:pt>
    <dgm:pt modelId="{6080616A-1C52-46D8-95D1-81C3A7F034A4}" type="sibTrans" cxnId="{63E1F4C1-D8C7-4F6A-95DB-32111D9DB55C}">
      <dgm:prSet/>
      <dgm:spPr/>
      <dgm:t>
        <a:bodyPr/>
        <a:lstStyle/>
        <a:p>
          <a:endParaRPr lang="en-US"/>
        </a:p>
      </dgm:t>
    </dgm:pt>
    <dgm:pt modelId="{687651C0-AEFC-4FA6-A1F8-85CD0731DF0C}" type="pres">
      <dgm:prSet presAssocID="{11459C1B-C4B8-4CE4-BECA-97FAACD1D173}" presName="Name0" presStyleCnt="0">
        <dgm:presLayoutVars>
          <dgm:chMax val="1"/>
          <dgm:chPref val="1"/>
          <dgm:dir/>
          <dgm:resizeHandles/>
        </dgm:presLayoutVars>
      </dgm:prSet>
      <dgm:spPr/>
    </dgm:pt>
    <dgm:pt modelId="{179F2CA6-5129-4E3E-96F9-6FAE7AEBB4BA}" type="pres">
      <dgm:prSet presAssocID="{784F5097-2DBF-40E9-BAA5-97B73A979F07}" presName="Parent" presStyleLbl="node1" presStyleIdx="0" presStyleCnt="2" custScaleX="132763" custScaleY="130204" custLinFactNeighborX="-13624">
        <dgm:presLayoutVars>
          <dgm:chMax val="4"/>
          <dgm:chPref val="3"/>
        </dgm:presLayoutVars>
      </dgm:prSet>
      <dgm:spPr/>
    </dgm:pt>
    <dgm:pt modelId="{1B187AED-5009-4649-967D-93EA9A5DD219}" type="pres">
      <dgm:prSet presAssocID="{7B805906-5F22-445E-AFE2-B50156195F55}" presName="Accent" presStyleLbl="node1" presStyleIdx="1" presStyleCnt="2"/>
      <dgm:spPr/>
    </dgm:pt>
    <dgm:pt modelId="{8614DA41-E079-43E8-B78F-39F1CD5C2E4F}" type="pres">
      <dgm:prSet presAssocID="{7B805906-5F22-445E-AFE2-B50156195F55}" presName="Image1" presStyleLbl="fgImgPlace1" presStyleIdx="0" presStyleCnt="3"/>
      <dgm:spPr/>
    </dgm:pt>
    <dgm:pt modelId="{885E7C81-70A0-402D-A8EE-8CE232DD303C}" type="pres">
      <dgm:prSet presAssocID="{7B805906-5F22-445E-AFE2-B50156195F55}" presName="Child1" presStyleLbl="revTx" presStyleIdx="0" presStyleCnt="3" custScaleX="229163" custLinFactNeighborX="23515" custLinFactNeighborY="-425">
        <dgm:presLayoutVars>
          <dgm:chMax val="0"/>
          <dgm:chPref val="0"/>
          <dgm:bulletEnabled val="1"/>
        </dgm:presLayoutVars>
      </dgm:prSet>
      <dgm:spPr/>
    </dgm:pt>
    <dgm:pt modelId="{98A38DEE-E190-4CC3-ACB4-9754CFAA32C7}" type="pres">
      <dgm:prSet presAssocID="{6FCB3677-BBBD-4786-B93A-FF384A76A993}" presName="Image2" presStyleCnt="0"/>
      <dgm:spPr/>
    </dgm:pt>
    <dgm:pt modelId="{45332714-E10B-4E16-B562-E1E30D00FF9E}" type="pres">
      <dgm:prSet presAssocID="{6FCB3677-BBBD-4786-B93A-FF384A76A993}" presName="Image" presStyleLbl="fgImgPlace1" presStyleIdx="1" presStyleCnt="3"/>
      <dgm:spPr/>
    </dgm:pt>
    <dgm:pt modelId="{556DB3E6-E1C2-4F1F-96A1-1CEA22C2006A}" type="pres">
      <dgm:prSet presAssocID="{6FCB3677-BBBD-4786-B93A-FF384A76A993}" presName="Child2" presStyleLbl="revTx" presStyleIdx="1" presStyleCnt="3" custScaleX="231569" custLinFactNeighborX="47617" custLinFactNeighborY="-567">
        <dgm:presLayoutVars>
          <dgm:chMax val="0"/>
          <dgm:chPref val="0"/>
          <dgm:bulletEnabled val="1"/>
        </dgm:presLayoutVars>
      </dgm:prSet>
      <dgm:spPr/>
    </dgm:pt>
    <dgm:pt modelId="{9855D161-A3F0-41A1-A840-B1062C12EF9F}" type="pres">
      <dgm:prSet presAssocID="{DCB8F29D-5273-4C2E-AB82-F7430DA8E053}" presName="Image3" presStyleCnt="0"/>
      <dgm:spPr/>
    </dgm:pt>
    <dgm:pt modelId="{867C5B7A-56CE-4696-B9E3-116E533C616A}" type="pres">
      <dgm:prSet presAssocID="{DCB8F29D-5273-4C2E-AB82-F7430DA8E053}" presName="Image" presStyleLbl="fgImgPlace1" presStyleIdx="2" presStyleCnt="3"/>
      <dgm:spPr/>
    </dgm:pt>
    <dgm:pt modelId="{FBC26D23-C977-4639-88A9-479FA5A34B6A}" type="pres">
      <dgm:prSet presAssocID="{DCB8F29D-5273-4C2E-AB82-F7430DA8E053}" presName="Child3" presStyleLbl="revTx" presStyleIdx="2" presStyleCnt="3" custScaleX="239002" custLinFactNeighborX="54568" custLinFactNeighborY="-526">
        <dgm:presLayoutVars>
          <dgm:chMax val="0"/>
          <dgm:chPref val="0"/>
          <dgm:bulletEnabled val="1"/>
        </dgm:presLayoutVars>
      </dgm:prSet>
      <dgm:spPr/>
    </dgm:pt>
  </dgm:ptLst>
  <dgm:cxnLst>
    <dgm:cxn modelId="{78CABC2A-4D1F-4861-93C3-6B75078DBAB4}" type="presOf" srcId="{11459C1B-C4B8-4CE4-BECA-97FAACD1D173}" destId="{687651C0-AEFC-4FA6-A1F8-85CD0731DF0C}" srcOrd="0" destOrd="0" presId="urn:microsoft.com/office/officeart/2011/layout/RadialPictureList"/>
    <dgm:cxn modelId="{E4081033-E0C2-43C4-8137-6137A7B1862A}" type="presOf" srcId="{7B805906-5F22-445E-AFE2-B50156195F55}" destId="{885E7C81-70A0-402D-A8EE-8CE232DD303C}" srcOrd="0" destOrd="0" presId="urn:microsoft.com/office/officeart/2011/layout/RadialPictureList"/>
    <dgm:cxn modelId="{E7910C36-DFB9-4EB6-8A62-94D0219E7101}" type="presOf" srcId="{DCB8F29D-5273-4C2E-AB82-F7430DA8E053}" destId="{FBC26D23-C977-4639-88A9-479FA5A34B6A}" srcOrd="0" destOrd="0" presId="urn:microsoft.com/office/officeart/2011/layout/RadialPictureList"/>
    <dgm:cxn modelId="{38FEDA36-099D-43F2-AF99-FE03FA26CBD6}" srcId="{784F5097-2DBF-40E9-BAA5-97B73A979F07}" destId="{6FCB3677-BBBD-4786-B93A-FF384A76A993}" srcOrd="1" destOrd="0" parTransId="{37BBC639-9D9D-4C01-9E3B-A6262EC87353}" sibTransId="{EEA18D22-32C2-4A03-8F54-E575FF266027}"/>
    <dgm:cxn modelId="{446F444C-B186-4AA6-BBB2-230B125D8B66}" type="presOf" srcId="{784F5097-2DBF-40E9-BAA5-97B73A979F07}" destId="{179F2CA6-5129-4E3E-96F9-6FAE7AEBB4BA}" srcOrd="0" destOrd="0" presId="urn:microsoft.com/office/officeart/2011/layout/RadialPictureList"/>
    <dgm:cxn modelId="{30C4BC54-81E0-4E29-AE4F-C8826B121557}" type="presOf" srcId="{6FCB3677-BBBD-4786-B93A-FF384A76A993}" destId="{556DB3E6-E1C2-4F1F-96A1-1CEA22C2006A}" srcOrd="0" destOrd="0" presId="urn:microsoft.com/office/officeart/2011/layout/RadialPictureList"/>
    <dgm:cxn modelId="{63E1F4C1-D8C7-4F6A-95DB-32111D9DB55C}" srcId="{784F5097-2DBF-40E9-BAA5-97B73A979F07}" destId="{DCB8F29D-5273-4C2E-AB82-F7430DA8E053}" srcOrd="2" destOrd="0" parTransId="{60A1B4C7-A290-4B21-9186-25D1C3C74961}" sibTransId="{6080616A-1C52-46D8-95D1-81C3A7F034A4}"/>
    <dgm:cxn modelId="{772D6CDC-08A2-49EA-A1DC-84EB7A3C7B56}" srcId="{11459C1B-C4B8-4CE4-BECA-97FAACD1D173}" destId="{784F5097-2DBF-40E9-BAA5-97B73A979F07}" srcOrd="0" destOrd="0" parTransId="{9AFCF5FE-C9AF-440C-86DE-D4C981C729F4}" sibTransId="{815CBD9E-C7FA-49ED-A59B-49CDE3D9181C}"/>
    <dgm:cxn modelId="{D539BFF3-01FF-4E96-AD13-EB6B05F01B71}" srcId="{784F5097-2DBF-40E9-BAA5-97B73A979F07}" destId="{7B805906-5F22-445E-AFE2-B50156195F55}" srcOrd="0" destOrd="0" parTransId="{BA98EE91-DF95-423C-8FBA-4F7859C4775C}" sibTransId="{9B6C3992-FD70-4B4E-86F2-7684C6BD3729}"/>
    <dgm:cxn modelId="{BCCD4C0F-2BEA-4AEC-83A1-52944BD9A000}" type="presParOf" srcId="{687651C0-AEFC-4FA6-A1F8-85CD0731DF0C}" destId="{179F2CA6-5129-4E3E-96F9-6FAE7AEBB4BA}" srcOrd="0" destOrd="0" presId="urn:microsoft.com/office/officeart/2011/layout/RadialPictureList"/>
    <dgm:cxn modelId="{E4BF2E41-0204-40F4-8CA1-CF458FB27763}" type="presParOf" srcId="{687651C0-AEFC-4FA6-A1F8-85CD0731DF0C}" destId="{1B187AED-5009-4649-967D-93EA9A5DD219}" srcOrd="1" destOrd="0" presId="urn:microsoft.com/office/officeart/2011/layout/RadialPictureList"/>
    <dgm:cxn modelId="{7A8E44BE-64D1-4F12-9736-2B2C1E28FC01}" type="presParOf" srcId="{687651C0-AEFC-4FA6-A1F8-85CD0731DF0C}" destId="{8614DA41-E079-43E8-B78F-39F1CD5C2E4F}" srcOrd="2" destOrd="0" presId="urn:microsoft.com/office/officeart/2011/layout/RadialPictureList"/>
    <dgm:cxn modelId="{B5EFEED3-0655-4884-9F1B-29B7B7B38308}" type="presParOf" srcId="{687651C0-AEFC-4FA6-A1F8-85CD0731DF0C}" destId="{885E7C81-70A0-402D-A8EE-8CE232DD303C}" srcOrd="3" destOrd="0" presId="urn:microsoft.com/office/officeart/2011/layout/RadialPictureList"/>
    <dgm:cxn modelId="{32CB9F1A-D9EB-417B-8668-3CBC339976E1}" type="presParOf" srcId="{687651C0-AEFC-4FA6-A1F8-85CD0731DF0C}" destId="{98A38DEE-E190-4CC3-ACB4-9754CFAA32C7}" srcOrd="4" destOrd="0" presId="urn:microsoft.com/office/officeart/2011/layout/RadialPictureList"/>
    <dgm:cxn modelId="{867FD0BD-7A5C-4146-AB4B-C9CEF4B8068F}" type="presParOf" srcId="{98A38DEE-E190-4CC3-ACB4-9754CFAA32C7}" destId="{45332714-E10B-4E16-B562-E1E30D00FF9E}" srcOrd="0" destOrd="0" presId="urn:microsoft.com/office/officeart/2011/layout/RadialPictureList"/>
    <dgm:cxn modelId="{89F3268A-1139-4EC6-A45A-B043EF35763F}" type="presParOf" srcId="{687651C0-AEFC-4FA6-A1F8-85CD0731DF0C}" destId="{556DB3E6-E1C2-4F1F-96A1-1CEA22C2006A}" srcOrd="5" destOrd="0" presId="urn:microsoft.com/office/officeart/2011/layout/RadialPictureList"/>
    <dgm:cxn modelId="{186971BA-E2F7-4AEB-B5E4-47F954A5392C}" type="presParOf" srcId="{687651C0-AEFC-4FA6-A1F8-85CD0731DF0C}" destId="{9855D161-A3F0-41A1-A840-B1062C12EF9F}" srcOrd="6" destOrd="0" presId="urn:microsoft.com/office/officeart/2011/layout/RadialPictureList"/>
    <dgm:cxn modelId="{10726EFB-F853-429D-8C55-4A251F8A17BA}" type="presParOf" srcId="{9855D161-A3F0-41A1-A840-B1062C12EF9F}" destId="{867C5B7A-56CE-4696-B9E3-116E533C616A}" srcOrd="0" destOrd="0" presId="urn:microsoft.com/office/officeart/2011/layout/RadialPictureList"/>
    <dgm:cxn modelId="{122ADEBF-BD43-4870-9523-C2056C3FB604}" type="presParOf" srcId="{687651C0-AEFC-4FA6-A1F8-85CD0731DF0C}" destId="{FBC26D23-C977-4639-88A9-479FA5A34B6A}" srcOrd="7" destOrd="0" presId="urn:microsoft.com/office/officeart/2011/layout/RadialPicture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D9E76B-7B47-4271-936C-0D796C910A55}" type="doc">
      <dgm:prSet loTypeId="urn:microsoft.com/office/officeart/2011/layout/HexagonRadial" loCatId="officeonline" qsTypeId="urn:microsoft.com/office/officeart/2005/8/quickstyle/simple1" qsCatId="simple" csTypeId="urn:microsoft.com/office/officeart/2005/8/colors/colorful3" csCatId="colorful" phldr="1"/>
      <dgm:spPr/>
      <dgm:t>
        <a:bodyPr/>
        <a:lstStyle/>
        <a:p>
          <a:endParaRPr lang="en-US"/>
        </a:p>
      </dgm:t>
    </dgm:pt>
    <dgm:pt modelId="{F26907EC-1358-4575-A761-E7D02018BB85}">
      <dgm:prSet phldrT="[Text]"/>
      <dgm:spPr>
        <a:solidFill>
          <a:srgbClr val="FB8885"/>
        </a:solidFill>
      </dgm:spPr>
      <dgm:t>
        <a:bodyPr/>
        <a:lstStyle/>
        <a:p>
          <a:r>
            <a:rPr lang="en-US" b="1" dirty="0">
              <a:latin typeface="Fira Sans Condensed" panose="020B0503050000020004" pitchFamily="34" charset="0"/>
            </a:rPr>
            <a:t>Safety in Reinforcement Learning</a:t>
          </a:r>
        </a:p>
      </dgm:t>
    </dgm:pt>
    <dgm:pt modelId="{B30CFCCF-6BCB-4A0D-BBA3-AC4790AD8B1F}" type="parTrans" cxnId="{55816F44-4619-4CE3-83B0-1D5E4781FBDA}">
      <dgm:prSet/>
      <dgm:spPr/>
      <dgm:t>
        <a:bodyPr/>
        <a:lstStyle/>
        <a:p>
          <a:endParaRPr lang="en-US"/>
        </a:p>
      </dgm:t>
    </dgm:pt>
    <dgm:pt modelId="{C3C4E869-8F23-447B-B893-D7CE63F42FEF}" type="sibTrans" cxnId="{55816F44-4619-4CE3-83B0-1D5E4781FBDA}">
      <dgm:prSet/>
      <dgm:spPr/>
      <dgm:t>
        <a:bodyPr/>
        <a:lstStyle/>
        <a:p>
          <a:endParaRPr lang="en-US"/>
        </a:p>
      </dgm:t>
    </dgm:pt>
    <dgm:pt modelId="{7CC4D006-BA7B-4424-A24E-786514D4D153}">
      <dgm:prSet phldrT="[Text]"/>
      <dgm:spPr/>
      <dgm:t>
        <a:bodyPr/>
        <a:lstStyle/>
        <a:p>
          <a:r>
            <a:rPr lang="en-US" dirty="0">
              <a:latin typeface="Fira Sans Condensed" panose="020B0503050000020004" pitchFamily="34" charset="0"/>
            </a:rPr>
            <a:t>Adaptive Flight Control</a:t>
          </a:r>
        </a:p>
      </dgm:t>
    </dgm:pt>
    <dgm:pt modelId="{665F3E7C-CA5B-4ACD-A4FD-05A72ED656FB}" type="parTrans" cxnId="{111F55FB-F83D-4E25-88C7-C17E304EC543}">
      <dgm:prSet/>
      <dgm:spPr/>
      <dgm:t>
        <a:bodyPr/>
        <a:lstStyle/>
        <a:p>
          <a:endParaRPr lang="en-US"/>
        </a:p>
      </dgm:t>
    </dgm:pt>
    <dgm:pt modelId="{2FE7E487-531A-4804-A2A5-1937BB4D604A}" type="sibTrans" cxnId="{111F55FB-F83D-4E25-88C7-C17E304EC543}">
      <dgm:prSet/>
      <dgm:spPr/>
      <dgm:t>
        <a:bodyPr/>
        <a:lstStyle/>
        <a:p>
          <a:endParaRPr lang="en-US"/>
        </a:p>
      </dgm:t>
    </dgm:pt>
    <dgm:pt modelId="{1E64BCD7-BBD1-41BD-9806-FA576D21F20A}">
      <dgm:prSet phldrT="[Text]"/>
      <dgm:spPr>
        <a:solidFill>
          <a:srgbClr val="68AFEA"/>
        </a:solidFill>
      </dgm:spPr>
      <dgm:t>
        <a:bodyPr/>
        <a:lstStyle/>
        <a:p>
          <a:r>
            <a:rPr lang="en-US" dirty="0">
              <a:latin typeface="Fira Sans Condensed" panose="020B0503050000020004" pitchFamily="34" charset="0"/>
            </a:rPr>
            <a:t>Autonomous Navigation</a:t>
          </a:r>
        </a:p>
      </dgm:t>
    </dgm:pt>
    <dgm:pt modelId="{EC343131-6B04-49D2-B19D-646CA8650A74}" type="parTrans" cxnId="{B3996E58-643F-4225-AABE-8A5E5DC72B11}">
      <dgm:prSet/>
      <dgm:spPr/>
      <dgm:t>
        <a:bodyPr/>
        <a:lstStyle/>
        <a:p>
          <a:endParaRPr lang="en-US"/>
        </a:p>
      </dgm:t>
    </dgm:pt>
    <dgm:pt modelId="{01A1C530-97E4-4EAC-B883-C4210BB2E65F}" type="sibTrans" cxnId="{B3996E58-643F-4225-AABE-8A5E5DC72B11}">
      <dgm:prSet/>
      <dgm:spPr/>
      <dgm:t>
        <a:bodyPr/>
        <a:lstStyle/>
        <a:p>
          <a:endParaRPr lang="en-US"/>
        </a:p>
      </dgm:t>
    </dgm:pt>
    <dgm:pt modelId="{7865E684-9918-4C40-A72E-F5CDF8ED7E62}">
      <dgm:prSet phldrT="[Text]"/>
      <dgm:spPr>
        <a:solidFill>
          <a:srgbClr val="87DDBA"/>
        </a:solidFill>
      </dgm:spPr>
      <dgm:t>
        <a:bodyPr/>
        <a:lstStyle/>
        <a:p>
          <a:r>
            <a:rPr lang="en-US" dirty="0">
              <a:latin typeface="Fira Sans Condensed" panose="020B0503050000020004" pitchFamily="34" charset="0"/>
            </a:rPr>
            <a:t>Obstacle Avoidance</a:t>
          </a:r>
        </a:p>
      </dgm:t>
    </dgm:pt>
    <dgm:pt modelId="{7664FD4B-9884-4724-84D5-FD38BA032A9E}" type="parTrans" cxnId="{3F15B044-AB14-4B35-A408-960EDA46812B}">
      <dgm:prSet/>
      <dgm:spPr/>
      <dgm:t>
        <a:bodyPr/>
        <a:lstStyle/>
        <a:p>
          <a:endParaRPr lang="en-US"/>
        </a:p>
      </dgm:t>
    </dgm:pt>
    <dgm:pt modelId="{ED6E5B0A-820D-4A19-AAC6-A35E1AFEAEDA}" type="sibTrans" cxnId="{3F15B044-AB14-4B35-A408-960EDA46812B}">
      <dgm:prSet/>
      <dgm:spPr/>
      <dgm:t>
        <a:bodyPr/>
        <a:lstStyle/>
        <a:p>
          <a:endParaRPr lang="en-US"/>
        </a:p>
      </dgm:t>
    </dgm:pt>
    <dgm:pt modelId="{2D93C57C-A6D0-427F-BB74-CEFA07467163}">
      <dgm:prSet phldrT="[Text]"/>
      <dgm:spPr>
        <a:solidFill>
          <a:srgbClr val="AED3A1"/>
        </a:solidFill>
      </dgm:spPr>
      <dgm:t>
        <a:bodyPr/>
        <a:lstStyle/>
        <a:p>
          <a:r>
            <a:rPr lang="en-US" dirty="0">
              <a:latin typeface="Fira Sans Condensed" panose="020B0503050000020004" pitchFamily="34" charset="0"/>
            </a:rPr>
            <a:t>Fault Detection &amp; Mitigation</a:t>
          </a:r>
        </a:p>
      </dgm:t>
    </dgm:pt>
    <dgm:pt modelId="{42936A83-1C29-454E-8792-2C8271570BE7}" type="parTrans" cxnId="{60AC941D-2752-4EFD-AC5F-9C4E7DD420C4}">
      <dgm:prSet/>
      <dgm:spPr/>
      <dgm:t>
        <a:bodyPr/>
        <a:lstStyle/>
        <a:p>
          <a:endParaRPr lang="en-US"/>
        </a:p>
      </dgm:t>
    </dgm:pt>
    <dgm:pt modelId="{6E0494CB-0B15-43A4-9FBA-524C64FF53A8}" type="sibTrans" cxnId="{60AC941D-2752-4EFD-AC5F-9C4E7DD420C4}">
      <dgm:prSet/>
      <dgm:spPr/>
      <dgm:t>
        <a:bodyPr/>
        <a:lstStyle/>
        <a:p>
          <a:endParaRPr lang="en-US"/>
        </a:p>
      </dgm:t>
    </dgm:pt>
    <dgm:pt modelId="{2253B866-AC50-4714-8C3A-FFEDE2124FA3}">
      <dgm:prSet phldrT="[Text]"/>
      <dgm:spPr>
        <a:solidFill>
          <a:srgbClr val="FBC24F"/>
        </a:solidFill>
      </dgm:spPr>
      <dgm:t>
        <a:bodyPr/>
        <a:lstStyle/>
        <a:p>
          <a:r>
            <a:rPr lang="en-US" dirty="0">
              <a:latin typeface="Fira Sans Condensed" panose="020B0503050000020004" pitchFamily="34" charset="0"/>
            </a:rPr>
            <a:t>Verification &amp; Validation (V&amp;V)</a:t>
          </a:r>
        </a:p>
      </dgm:t>
    </dgm:pt>
    <dgm:pt modelId="{F04063D8-B5FF-46C1-8C36-C0FCE26F5FD1}" type="parTrans" cxnId="{1589C7FE-125F-4CF4-A7EA-29F5618DD3A0}">
      <dgm:prSet/>
      <dgm:spPr/>
      <dgm:t>
        <a:bodyPr/>
        <a:lstStyle/>
        <a:p>
          <a:endParaRPr lang="en-US"/>
        </a:p>
      </dgm:t>
    </dgm:pt>
    <dgm:pt modelId="{4F47E5F2-A795-474D-AD26-FB048547B9AA}" type="sibTrans" cxnId="{1589C7FE-125F-4CF4-A7EA-29F5618DD3A0}">
      <dgm:prSet/>
      <dgm:spPr/>
      <dgm:t>
        <a:bodyPr/>
        <a:lstStyle/>
        <a:p>
          <a:endParaRPr lang="en-US"/>
        </a:p>
      </dgm:t>
    </dgm:pt>
    <dgm:pt modelId="{2153D705-7966-4ADB-96A7-AB3999EB4C13}">
      <dgm:prSet phldrT="[Text]"/>
      <dgm:spPr>
        <a:solidFill>
          <a:schemeClr val="bg1">
            <a:lumMod val="65000"/>
          </a:schemeClr>
        </a:solidFill>
      </dgm:spPr>
      <dgm:t>
        <a:bodyPr/>
        <a:lstStyle/>
        <a:p>
          <a:r>
            <a:rPr lang="en-US" b="0" dirty="0">
              <a:latin typeface="Fira Sans Condensed" panose="020B0503050000020004" pitchFamily="34" charset="0"/>
            </a:rPr>
            <a:t>Certification of Autonomous Systems</a:t>
          </a:r>
        </a:p>
      </dgm:t>
    </dgm:pt>
    <dgm:pt modelId="{BE18DC6E-7B37-45C3-B4A6-449686C6C015}" type="parTrans" cxnId="{EA8F2C40-DEC2-4083-8553-AD865C0C6EF2}">
      <dgm:prSet/>
      <dgm:spPr/>
      <dgm:t>
        <a:bodyPr/>
        <a:lstStyle/>
        <a:p>
          <a:endParaRPr lang="en-US"/>
        </a:p>
      </dgm:t>
    </dgm:pt>
    <dgm:pt modelId="{DC4CF080-63E4-4244-B23E-979EC067A70A}" type="sibTrans" cxnId="{EA8F2C40-DEC2-4083-8553-AD865C0C6EF2}">
      <dgm:prSet/>
      <dgm:spPr/>
      <dgm:t>
        <a:bodyPr/>
        <a:lstStyle/>
        <a:p>
          <a:endParaRPr lang="en-US"/>
        </a:p>
      </dgm:t>
    </dgm:pt>
    <dgm:pt modelId="{DC9EC164-A3F5-4C40-83A2-54F381F324EA}" type="pres">
      <dgm:prSet presAssocID="{F2D9E76B-7B47-4271-936C-0D796C910A55}" presName="Name0" presStyleCnt="0">
        <dgm:presLayoutVars>
          <dgm:chMax val="1"/>
          <dgm:chPref val="1"/>
          <dgm:dir/>
          <dgm:animOne val="branch"/>
          <dgm:animLvl val="lvl"/>
        </dgm:presLayoutVars>
      </dgm:prSet>
      <dgm:spPr/>
    </dgm:pt>
    <dgm:pt modelId="{1137314C-B147-4BC4-8A8A-402DE715A9DA}" type="pres">
      <dgm:prSet presAssocID="{F26907EC-1358-4575-A761-E7D02018BB85}" presName="Parent" presStyleLbl="node0" presStyleIdx="0" presStyleCnt="1">
        <dgm:presLayoutVars>
          <dgm:chMax val="6"/>
          <dgm:chPref val="6"/>
        </dgm:presLayoutVars>
      </dgm:prSet>
      <dgm:spPr/>
    </dgm:pt>
    <dgm:pt modelId="{5F787913-A9A4-4C9A-BC1C-7AC275760129}" type="pres">
      <dgm:prSet presAssocID="{7CC4D006-BA7B-4424-A24E-786514D4D153}" presName="Accent1" presStyleCnt="0"/>
      <dgm:spPr/>
    </dgm:pt>
    <dgm:pt modelId="{729EBB3C-5F94-4210-A859-06F21E7CD91A}" type="pres">
      <dgm:prSet presAssocID="{7CC4D006-BA7B-4424-A24E-786514D4D153}" presName="Accent" presStyleLbl="bgShp" presStyleIdx="0" presStyleCnt="6"/>
      <dgm:spPr/>
    </dgm:pt>
    <dgm:pt modelId="{19D22E66-2F39-44F2-9545-D5E37770EC03}" type="pres">
      <dgm:prSet presAssocID="{7CC4D006-BA7B-4424-A24E-786514D4D153}" presName="Child1" presStyleLbl="node1" presStyleIdx="0" presStyleCnt="6">
        <dgm:presLayoutVars>
          <dgm:chMax val="0"/>
          <dgm:chPref val="0"/>
          <dgm:bulletEnabled val="1"/>
        </dgm:presLayoutVars>
      </dgm:prSet>
      <dgm:spPr/>
    </dgm:pt>
    <dgm:pt modelId="{E4BE2AAD-CE5F-4C1E-97D0-3F1C1C6C824E}" type="pres">
      <dgm:prSet presAssocID="{1E64BCD7-BBD1-41BD-9806-FA576D21F20A}" presName="Accent2" presStyleCnt="0"/>
      <dgm:spPr/>
    </dgm:pt>
    <dgm:pt modelId="{1E73AF4B-91DB-4CA4-BA11-2E62E8AE4C8C}" type="pres">
      <dgm:prSet presAssocID="{1E64BCD7-BBD1-41BD-9806-FA576D21F20A}" presName="Accent" presStyleLbl="bgShp" presStyleIdx="1" presStyleCnt="6"/>
      <dgm:spPr/>
    </dgm:pt>
    <dgm:pt modelId="{A72E2A9E-84F9-48FE-83BB-8DDF77589443}" type="pres">
      <dgm:prSet presAssocID="{1E64BCD7-BBD1-41BD-9806-FA576D21F20A}" presName="Child2" presStyleLbl="node1" presStyleIdx="1" presStyleCnt="6">
        <dgm:presLayoutVars>
          <dgm:chMax val="0"/>
          <dgm:chPref val="0"/>
          <dgm:bulletEnabled val="1"/>
        </dgm:presLayoutVars>
      </dgm:prSet>
      <dgm:spPr/>
    </dgm:pt>
    <dgm:pt modelId="{3C99A9EA-1E9A-42B9-8857-69C20C13B3F7}" type="pres">
      <dgm:prSet presAssocID="{7865E684-9918-4C40-A72E-F5CDF8ED7E62}" presName="Accent3" presStyleCnt="0"/>
      <dgm:spPr/>
    </dgm:pt>
    <dgm:pt modelId="{5A1D52F2-B88A-44AB-B09D-8797BE547854}" type="pres">
      <dgm:prSet presAssocID="{7865E684-9918-4C40-A72E-F5CDF8ED7E62}" presName="Accent" presStyleLbl="bgShp" presStyleIdx="2" presStyleCnt="6"/>
      <dgm:spPr/>
    </dgm:pt>
    <dgm:pt modelId="{8C45BB25-3BA6-4B27-8C56-71C34F8D2825}" type="pres">
      <dgm:prSet presAssocID="{7865E684-9918-4C40-A72E-F5CDF8ED7E62}" presName="Child3" presStyleLbl="node1" presStyleIdx="2" presStyleCnt="6">
        <dgm:presLayoutVars>
          <dgm:chMax val="0"/>
          <dgm:chPref val="0"/>
          <dgm:bulletEnabled val="1"/>
        </dgm:presLayoutVars>
      </dgm:prSet>
      <dgm:spPr/>
    </dgm:pt>
    <dgm:pt modelId="{93B480D9-A174-4FF2-BDD9-284BEF3BBABA}" type="pres">
      <dgm:prSet presAssocID="{2D93C57C-A6D0-427F-BB74-CEFA07467163}" presName="Accent4" presStyleCnt="0"/>
      <dgm:spPr/>
    </dgm:pt>
    <dgm:pt modelId="{1941C09C-A2E5-4BCC-8BF8-173BDB2FDBDD}" type="pres">
      <dgm:prSet presAssocID="{2D93C57C-A6D0-427F-BB74-CEFA07467163}" presName="Accent" presStyleLbl="bgShp" presStyleIdx="3" presStyleCnt="6"/>
      <dgm:spPr/>
    </dgm:pt>
    <dgm:pt modelId="{5366A274-A0BA-4FC8-90A4-19EDD3BB8636}" type="pres">
      <dgm:prSet presAssocID="{2D93C57C-A6D0-427F-BB74-CEFA07467163}" presName="Child4" presStyleLbl="node1" presStyleIdx="3" presStyleCnt="6">
        <dgm:presLayoutVars>
          <dgm:chMax val="0"/>
          <dgm:chPref val="0"/>
          <dgm:bulletEnabled val="1"/>
        </dgm:presLayoutVars>
      </dgm:prSet>
      <dgm:spPr/>
    </dgm:pt>
    <dgm:pt modelId="{D876E277-6D94-4A74-BC48-E91E0E7AAEBE}" type="pres">
      <dgm:prSet presAssocID="{2253B866-AC50-4714-8C3A-FFEDE2124FA3}" presName="Accent5" presStyleCnt="0"/>
      <dgm:spPr/>
    </dgm:pt>
    <dgm:pt modelId="{C395726D-B0DB-4A0C-8C7D-99071608609B}" type="pres">
      <dgm:prSet presAssocID="{2253B866-AC50-4714-8C3A-FFEDE2124FA3}" presName="Accent" presStyleLbl="bgShp" presStyleIdx="4" presStyleCnt="6"/>
      <dgm:spPr/>
    </dgm:pt>
    <dgm:pt modelId="{D1D34B74-8A3B-4B19-B530-E5EE874A41BC}" type="pres">
      <dgm:prSet presAssocID="{2253B866-AC50-4714-8C3A-FFEDE2124FA3}" presName="Child5" presStyleLbl="node1" presStyleIdx="4" presStyleCnt="6">
        <dgm:presLayoutVars>
          <dgm:chMax val="0"/>
          <dgm:chPref val="0"/>
          <dgm:bulletEnabled val="1"/>
        </dgm:presLayoutVars>
      </dgm:prSet>
      <dgm:spPr/>
    </dgm:pt>
    <dgm:pt modelId="{E4228B8D-0564-4814-9B91-3CAD6C2652CC}" type="pres">
      <dgm:prSet presAssocID="{2153D705-7966-4ADB-96A7-AB3999EB4C13}" presName="Accent6" presStyleCnt="0"/>
      <dgm:spPr/>
    </dgm:pt>
    <dgm:pt modelId="{4FD62C38-50B6-4888-BDD0-5157B4EC0D7A}" type="pres">
      <dgm:prSet presAssocID="{2153D705-7966-4ADB-96A7-AB3999EB4C13}" presName="Accent" presStyleLbl="bgShp" presStyleIdx="5" presStyleCnt="6"/>
      <dgm:spPr/>
    </dgm:pt>
    <dgm:pt modelId="{B9B122F1-85DB-4880-82F5-667A510C60E7}" type="pres">
      <dgm:prSet presAssocID="{2153D705-7966-4ADB-96A7-AB3999EB4C13}" presName="Child6" presStyleLbl="node1" presStyleIdx="5" presStyleCnt="6">
        <dgm:presLayoutVars>
          <dgm:chMax val="0"/>
          <dgm:chPref val="0"/>
          <dgm:bulletEnabled val="1"/>
        </dgm:presLayoutVars>
      </dgm:prSet>
      <dgm:spPr/>
    </dgm:pt>
  </dgm:ptLst>
  <dgm:cxnLst>
    <dgm:cxn modelId="{20E4260B-680C-43F8-ABCF-00789BB6E4FF}" type="presOf" srcId="{1E64BCD7-BBD1-41BD-9806-FA576D21F20A}" destId="{A72E2A9E-84F9-48FE-83BB-8DDF77589443}" srcOrd="0" destOrd="0" presId="urn:microsoft.com/office/officeart/2011/layout/HexagonRadial"/>
    <dgm:cxn modelId="{60AC941D-2752-4EFD-AC5F-9C4E7DD420C4}" srcId="{F26907EC-1358-4575-A761-E7D02018BB85}" destId="{2D93C57C-A6D0-427F-BB74-CEFA07467163}" srcOrd="3" destOrd="0" parTransId="{42936A83-1C29-454E-8792-2C8271570BE7}" sibTransId="{6E0494CB-0B15-43A4-9FBA-524C64FF53A8}"/>
    <dgm:cxn modelId="{D1777A3F-759C-4868-973D-6D634C6D9AF7}" type="presOf" srcId="{2D93C57C-A6D0-427F-BB74-CEFA07467163}" destId="{5366A274-A0BA-4FC8-90A4-19EDD3BB8636}" srcOrd="0" destOrd="0" presId="urn:microsoft.com/office/officeart/2011/layout/HexagonRadial"/>
    <dgm:cxn modelId="{EA8F2C40-DEC2-4083-8553-AD865C0C6EF2}" srcId="{F26907EC-1358-4575-A761-E7D02018BB85}" destId="{2153D705-7966-4ADB-96A7-AB3999EB4C13}" srcOrd="5" destOrd="0" parTransId="{BE18DC6E-7B37-45C3-B4A6-449686C6C015}" sibTransId="{DC4CF080-63E4-4244-B23E-979EC067A70A}"/>
    <dgm:cxn modelId="{55816F44-4619-4CE3-83B0-1D5E4781FBDA}" srcId="{F2D9E76B-7B47-4271-936C-0D796C910A55}" destId="{F26907EC-1358-4575-A761-E7D02018BB85}" srcOrd="0" destOrd="0" parTransId="{B30CFCCF-6BCB-4A0D-BBA3-AC4790AD8B1F}" sibTransId="{C3C4E869-8F23-447B-B893-D7CE63F42FEF}"/>
    <dgm:cxn modelId="{3F15B044-AB14-4B35-A408-960EDA46812B}" srcId="{F26907EC-1358-4575-A761-E7D02018BB85}" destId="{7865E684-9918-4C40-A72E-F5CDF8ED7E62}" srcOrd="2" destOrd="0" parTransId="{7664FD4B-9884-4724-84D5-FD38BA032A9E}" sibTransId="{ED6E5B0A-820D-4A19-AAC6-A35E1AFEAEDA}"/>
    <dgm:cxn modelId="{4CE5E74A-7070-4166-BFFC-7EDF508C10B0}" type="presOf" srcId="{7865E684-9918-4C40-A72E-F5CDF8ED7E62}" destId="{8C45BB25-3BA6-4B27-8C56-71C34F8D2825}" srcOrd="0" destOrd="0" presId="urn:microsoft.com/office/officeart/2011/layout/HexagonRadial"/>
    <dgm:cxn modelId="{B3996E58-643F-4225-AABE-8A5E5DC72B11}" srcId="{F26907EC-1358-4575-A761-E7D02018BB85}" destId="{1E64BCD7-BBD1-41BD-9806-FA576D21F20A}" srcOrd="1" destOrd="0" parTransId="{EC343131-6B04-49D2-B19D-646CA8650A74}" sibTransId="{01A1C530-97E4-4EAC-B883-C4210BB2E65F}"/>
    <dgm:cxn modelId="{5DF9D486-EF73-4D2F-BC62-C9F1987208A2}" type="presOf" srcId="{2253B866-AC50-4714-8C3A-FFEDE2124FA3}" destId="{D1D34B74-8A3B-4B19-B530-E5EE874A41BC}" srcOrd="0" destOrd="0" presId="urn:microsoft.com/office/officeart/2011/layout/HexagonRadial"/>
    <dgm:cxn modelId="{84F2FB8D-668A-4C9E-9F80-2B5F3D44AB07}" type="presOf" srcId="{7CC4D006-BA7B-4424-A24E-786514D4D153}" destId="{19D22E66-2F39-44F2-9545-D5E37770EC03}" srcOrd="0" destOrd="0" presId="urn:microsoft.com/office/officeart/2011/layout/HexagonRadial"/>
    <dgm:cxn modelId="{29DD87A8-6144-4AC8-B351-E61A24D56A11}" type="presOf" srcId="{F26907EC-1358-4575-A761-E7D02018BB85}" destId="{1137314C-B147-4BC4-8A8A-402DE715A9DA}" srcOrd="0" destOrd="0" presId="urn:microsoft.com/office/officeart/2011/layout/HexagonRadial"/>
    <dgm:cxn modelId="{C5384FB9-FCF8-4E9F-986D-42100EBA0FDE}" type="presOf" srcId="{2153D705-7966-4ADB-96A7-AB3999EB4C13}" destId="{B9B122F1-85DB-4880-82F5-667A510C60E7}" srcOrd="0" destOrd="0" presId="urn:microsoft.com/office/officeart/2011/layout/HexagonRadial"/>
    <dgm:cxn modelId="{BD6174D2-870D-4F13-865C-2EB5C1B293C4}" type="presOf" srcId="{F2D9E76B-7B47-4271-936C-0D796C910A55}" destId="{DC9EC164-A3F5-4C40-83A2-54F381F324EA}" srcOrd="0" destOrd="0" presId="urn:microsoft.com/office/officeart/2011/layout/HexagonRadial"/>
    <dgm:cxn modelId="{111F55FB-F83D-4E25-88C7-C17E304EC543}" srcId="{F26907EC-1358-4575-A761-E7D02018BB85}" destId="{7CC4D006-BA7B-4424-A24E-786514D4D153}" srcOrd="0" destOrd="0" parTransId="{665F3E7C-CA5B-4ACD-A4FD-05A72ED656FB}" sibTransId="{2FE7E487-531A-4804-A2A5-1937BB4D604A}"/>
    <dgm:cxn modelId="{1589C7FE-125F-4CF4-A7EA-29F5618DD3A0}" srcId="{F26907EC-1358-4575-A761-E7D02018BB85}" destId="{2253B866-AC50-4714-8C3A-FFEDE2124FA3}" srcOrd="4" destOrd="0" parTransId="{F04063D8-B5FF-46C1-8C36-C0FCE26F5FD1}" sibTransId="{4F47E5F2-A795-474D-AD26-FB048547B9AA}"/>
    <dgm:cxn modelId="{BF4DAAFA-E650-4C57-AABC-F1F29CD78503}" type="presParOf" srcId="{DC9EC164-A3F5-4C40-83A2-54F381F324EA}" destId="{1137314C-B147-4BC4-8A8A-402DE715A9DA}" srcOrd="0" destOrd="0" presId="urn:microsoft.com/office/officeart/2011/layout/HexagonRadial"/>
    <dgm:cxn modelId="{BDA4F245-D909-47EB-9E93-A77B68229F47}" type="presParOf" srcId="{DC9EC164-A3F5-4C40-83A2-54F381F324EA}" destId="{5F787913-A9A4-4C9A-BC1C-7AC275760129}" srcOrd="1" destOrd="0" presId="urn:microsoft.com/office/officeart/2011/layout/HexagonRadial"/>
    <dgm:cxn modelId="{A7221271-7E2D-44E6-A9B5-462C950FB7DA}" type="presParOf" srcId="{5F787913-A9A4-4C9A-BC1C-7AC275760129}" destId="{729EBB3C-5F94-4210-A859-06F21E7CD91A}" srcOrd="0" destOrd="0" presId="urn:microsoft.com/office/officeart/2011/layout/HexagonRadial"/>
    <dgm:cxn modelId="{F5572294-DEAC-40F3-A320-A91D561F61EE}" type="presParOf" srcId="{DC9EC164-A3F5-4C40-83A2-54F381F324EA}" destId="{19D22E66-2F39-44F2-9545-D5E37770EC03}" srcOrd="2" destOrd="0" presId="urn:microsoft.com/office/officeart/2011/layout/HexagonRadial"/>
    <dgm:cxn modelId="{10F4AA7D-2A67-4460-B92E-4E0F02345B96}" type="presParOf" srcId="{DC9EC164-A3F5-4C40-83A2-54F381F324EA}" destId="{E4BE2AAD-CE5F-4C1E-97D0-3F1C1C6C824E}" srcOrd="3" destOrd="0" presId="urn:microsoft.com/office/officeart/2011/layout/HexagonRadial"/>
    <dgm:cxn modelId="{D9DA9A79-E823-4A01-AFD8-E8718811000F}" type="presParOf" srcId="{E4BE2AAD-CE5F-4C1E-97D0-3F1C1C6C824E}" destId="{1E73AF4B-91DB-4CA4-BA11-2E62E8AE4C8C}" srcOrd="0" destOrd="0" presId="urn:microsoft.com/office/officeart/2011/layout/HexagonRadial"/>
    <dgm:cxn modelId="{1BC787A7-0FD8-4E16-827B-FFBA8120450B}" type="presParOf" srcId="{DC9EC164-A3F5-4C40-83A2-54F381F324EA}" destId="{A72E2A9E-84F9-48FE-83BB-8DDF77589443}" srcOrd="4" destOrd="0" presId="urn:microsoft.com/office/officeart/2011/layout/HexagonRadial"/>
    <dgm:cxn modelId="{D1790439-A42B-4871-918B-8136DAC5E9BF}" type="presParOf" srcId="{DC9EC164-A3F5-4C40-83A2-54F381F324EA}" destId="{3C99A9EA-1E9A-42B9-8857-69C20C13B3F7}" srcOrd="5" destOrd="0" presId="urn:microsoft.com/office/officeart/2011/layout/HexagonRadial"/>
    <dgm:cxn modelId="{0CCE5EDF-C971-4D9E-A47F-EEB0B4469DBE}" type="presParOf" srcId="{3C99A9EA-1E9A-42B9-8857-69C20C13B3F7}" destId="{5A1D52F2-B88A-44AB-B09D-8797BE547854}" srcOrd="0" destOrd="0" presId="urn:microsoft.com/office/officeart/2011/layout/HexagonRadial"/>
    <dgm:cxn modelId="{49575877-31DD-40B5-8A02-6A31C4E79BAD}" type="presParOf" srcId="{DC9EC164-A3F5-4C40-83A2-54F381F324EA}" destId="{8C45BB25-3BA6-4B27-8C56-71C34F8D2825}" srcOrd="6" destOrd="0" presId="urn:microsoft.com/office/officeart/2011/layout/HexagonRadial"/>
    <dgm:cxn modelId="{C5DD9F54-086B-4E73-BB6C-4ACD5DEF1A0D}" type="presParOf" srcId="{DC9EC164-A3F5-4C40-83A2-54F381F324EA}" destId="{93B480D9-A174-4FF2-BDD9-284BEF3BBABA}" srcOrd="7" destOrd="0" presId="urn:microsoft.com/office/officeart/2011/layout/HexagonRadial"/>
    <dgm:cxn modelId="{2193DED2-9B51-4293-B311-CE4164F63600}" type="presParOf" srcId="{93B480D9-A174-4FF2-BDD9-284BEF3BBABA}" destId="{1941C09C-A2E5-4BCC-8BF8-173BDB2FDBDD}" srcOrd="0" destOrd="0" presId="urn:microsoft.com/office/officeart/2011/layout/HexagonRadial"/>
    <dgm:cxn modelId="{0AF3BF96-D4CF-44F9-90DD-91FF339A98D2}" type="presParOf" srcId="{DC9EC164-A3F5-4C40-83A2-54F381F324EA}" destId="{5366A274-A0BA-4FC8-90A4-19EDD3BB8636}" srcOrd="8" destOrd="0" presId="urn:microsoft.com/office/officeart/2011/layout/HexagonRadial"/>
    <dgm:cxn modelId="{A1074674-0713-49BF-B5E0-A7C589152402}" type="presParOf" srcId="{DC9EC164-A3F5-4C40-83A2-54F381F324EA}" destId="{D876E277-6D94-4A74-BC48-E91E0E7AAEBE}" srcOrd="9" destOrd="0" presId="urn:microsoft.com/office/officeart/2011/layout/HexagonRadial"/>
    <dgm:cxn modelId="{4ADE6045-0877-453D-8346-1B9F91AB7185}" type="presParOf" srcId="{D876E277-6D94-4A74-BC48-E91E0E7AAEBE}" destId="{C395726D-B0DB-4A0C-8C7D-99071608609B}" srcOrd="0" destOrd="0" presId="urn:microsoft.com/office/officeart/2011/layout/HexagonRadial"/>
    <dgm:cxn modelId="{5C44F999-82C8-4F5A-A61A-59511DD336FF}" type="presParOf" srcId="{DC9EC164-A3F5-4C40-83A2-54F381F324EA}" destId="{D1D34B74-8A3B-4B19-B530-E5EE874A41BC}" srcOrd="10" destOrd="0" presId="urn:microsoft.com/office/officeart/2011/layout/HexagonRadial"/>
    <dgm:cxn modelId="{6216EA35-2F15-4A5F-9E67-105699733837}" type="presParOf" srcId="{DC9EC164-A3F5-4C40-83A2-54F381F324EA}" destId="{E4228B8D-0564-4814-9B91-3CAD6C2652CC}" srcOrd="11" destOrd="0" presId="urn:microsoft.com/office/officeart/2011/layout/HexagonRadial"/>
    <dgm:cxn modelId="{0C121A06-2053-46B3-8BBB-6245AF852492}" type="presParOf" srcId="{E4228B8D-0564-4814-9B91-3CAD6C2652CC}" destId="{4FD62C38-50B6-4888-BDD0-5157B4EC0D7A}" srcOrd="0" destOrd="0" presId="urn:microsoft.com/office/officeart/2011/layout/HexagonRadial"/>
    <dgm:cxn modelId="{3E61C639-307D-4FF7-901A-F37319BA3E2E}" type="presParOf" srcId="{DC9EC164-A3F5-4C40-83A2-54F381F324EA}" destId="{B9B122F1-85DB-4880-82F5-667A510C60E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D7928C-DE3F-4BA3-BA06-44823AC2C3F8}" type="doc">
      <dgm:prSet loTypeId="urn:microsoft.com/office/officeart/2005/8/layout/cycle1" loCatId="cycle" qsTypeId="urn:microsoft.com/office/officeart/2005/8/quickstyle/simple1" qsCatId="simple" csTypeId="urn:microsoft.com/office/officeart/2005/8/colors/accent3_1" csCatId="accent3" phldr="1"/>
      <dgm:spPr/>
      <dgm:t>
        <a:bodyPr/>
        <a:lstStyle/>
        <a:p>
          <a:endParaRPr lang="en-US"/>
        </a:p>
      </dgm:t>
    </dgm:pt>
    <dgm:pt modelId="{969AEB37-7B77-444C-AB43-E37B12877871}">
      <dgm:prSet phldrT="[Text]"/>
      <dgm:spPr/>
      <dgm:t>
        <a:bodyPr/>
        <a:lstStyle/>
        <a:p>
          <a:r>
            <a:rPr lang="en-US" dirty="0">
              <a:latin typeface="Fira Sans Condensed Light" panose="020B0403050000020004" pitchFamily="34" charset="0"/>
            </a:rPr>
            <a:t>Construct Local Rules for Scenario</a:t>
          </a:r>
        </a:p>
      </dgm:t>
    </dgm:pt>
    <dgm:pt modelId="{E6B920A0-E46D-4D7A-87F7-E2B3ACCD18B8}" type="parTrans" cxnId="{22058B74-50A2-4E70-BAF5-2B26CD119003}">
      <dgm:prSet/>
      <dgm:spPr/>
      <dgm:t>
        <a:bodyPr/>
        <a:lstStyle/>
        <a:p>
          <a:endParaRPr lang="en-US"/>
        </a:p>
      </dgm:t>
    </dgm:pt>
    <dgm:pt modelId="{B6EB01FE-B513-4E0F-B49A-EE35B59B6988}" type="sibTrans" cxnId="{22058B74-50A2-4E70-BAF5-2B26CD119003}">
      <dgm:prSet/>
      <dgm:spPr/>
      <dgm:t>
        <a:bodyPr/>
        <a:lstStyle/>
        <a:p>
          <a:endParaRPr lang="en-US"/>
        </a:p>
      </dgm:t>
    </dgm:pt>
    <dgm:pt modelId="{14C60A6C-5F59-4436-B91C-9CB89FDEDF5C}">
      <dgm:prSet phldrT="[Text]"/>
      <dgm:spPr/>
      <dgm:t>
        <a:bodyPr/>
        <a:lstStyle/>
        <a:p>
          <a:r>
            <a:rPr lang="en-US" dirty="0">
              <a:latin typeface="Fira Sans Condensed Light" panose="020B0403050000020004" pitchFamily="34" charset="0"/>
            </a:rPr>
            <a:t>Simulate Scenario with RL</a:t>
          </a:r>
        </a:p>
      </dgm:t>
    </dgm:pt>
    <dgm:pt modelId="{E17A85A2-6904-4B2B-B21A-B84FEFC6DB1A}" type="parTrans" cxnId="{90BBFA3C-328E-4E95-ABE0-E0DFB4BE4DD9}">
      <dgm:prSet/>
      <dgm:spPr/>
      <dgm:t>
        <a:bodyPr/>
        <a:lstStyle/>
        <a:p>
          <a:endParaRPr lang="en-US"/>
        </a:p>
      </dgm:t>
    </dgm:pt>
    <dgm:pt modelId="{11A97903-7A45-46EE-8FED-C62DEAFFAB42}" type="sibTrans" cxnId="{90BBFA3C-328E-4E95-ABE0-E0DFB4BE4DD9}">
      <dgm:prSet/>
      <dgm:spPr/>
      <dgm:t>
        <a:bodyPr/>
        <a:lstStyle/>
        <a:p>
          <a:endParaRPr lang="en-US"/>
        </a:p>
      </dgm:t>
    </dgm:pt>
    <dgm:pt modelId="{B8505829-88E8-4F52-AF32-7DE35A4A6E38}">
      <dgm:prSet phldrT="[Text]"/>
      <dgm:spPr/>
      <dgm:t>
        <a:bodyPr/>
        <a:lstStyle/>
        <a:p>
          <a:r>
            <a:rPr lang="en-US" dirty="0">
              <a:latin typeface="Fira Sans Condensed Light" panose="020B0403050000020004" pitchFamily="34" charset="0"/>
            </a:rPr>
            <a:t>Collect Performance Data</a:t>
          </a:r>
        </a:p>
      </dgm:t>
    </dgm:pt>
    <dgm:pt modelId="{CB0127F8-1690-4A62-97FE-803146969122}" type="parTrans" cxnId="{6FDB1A53-98AC-4AB9-A57E-72A5EF589DF5}">
      <dgm:prSet/>
      <dgm:spPr/>
      <dgm:t>
        <a:bodyPr/>
        <a:lstStyle/>
        <a:p>
          <a:endParaRPr lang="en-US"/>
        </a:p>
      </dgm:t>
    </dgm:pt>
    <dgm:pt modelId="{CA4EDA0D-7776-4394-937B-ED5ADD7427F8}" type="sibTrans" cxnId="{6FDB1A53-98AC-4AB9-A57E-72A5EF589DF5}">
      <dgm:prSet/>
      <dgm:spPr/>
      <dgm:t>
        <a:bodyPr/>
        <a:lstStyle/>
        <a:p>
          <a:endParaRPr lang="en-US"/>
        </a:p>
      </dgm:t>
    </dgm:pt>
    <dgm:pt modelId="{07171020-AB7D-470D-9A63-24ABABBA2311}">
      <dgm:prSet phldrT="[Text]"/>
      <dgm:spPr/>
      <dgm:t>
        <a:bodyPr/>
        <a:lstStyle/>
        <a:p>
          <a:r>
            <a:rPr lang="en-US" dirty="0">
              <a:latin typeface="Fira Sans Condensed Light" panose="020B0403050000020004" pitchFamily="34" charset="0"/>
            </a:rPr>
            <a:t>Identify Edge Cases</a:t>
          </a:r>
        </a:p>
      </dgm:t>
    </dgm:pt>
    <dgm:pt modelId="{C1736672-17D1-4909-ADCD-FA08B4DBA2D9}" type="parTrans" cxnId="{BA20F333-3340-4087-884A-92A8179D8B34}">
      <dgm:prSet/>
      <dgm:spPr/>
      <dgm:t>
        <a:bodyPr/>
        <a:lstStyle/>
        <a:p>
          <a:endParaRPr lang="en-US"/>
        </a:p>
      </dgm:t>
    </dgm:pt>
    <dgm:pt modelId="{4998C05C-CFF9-49C6-AE2F-4DC926E60610}" type="sibTrans" cxnId="{BA20F333-3340-4087-884A-92A8179D8B34}">
      <dgm:prSet/>
      <dgm:spPr/>
      <dgm:t>
        <a:bodyPr/>
        <a:lstStyle/>
        <a:p>
          <a:endParaRPr lang="en-US"/>
        </a:p>
      </dgm:t>
    </dgm:pt>
    <dgm:pt modelId="{FD06AC94-A784-4591-AB6B-E209D9172D91}" type="pres">
      <dgm:prSet presAssocID="{A8D7928C-DE3F-4BA3-BA06-44823AC2C3F8}" presName="cycle" presStyleCnt="0">
        <dgm:presLayoutVars>
          <dgm:dir/>
          <dgm:resizeHandles val="exact"/>
        </dgm:presLayoutVars>
      </dgm:prSet>
      <dgm:spPr/>
    </dgm:pt>
    <dgm:pt modelId="{52D95B61-19D4-4676-89D9-3E2C791BDD00}" type="pres">
      <dgm:prSet presAssocID="{969AEB37-7B77-444C-AB43-E37B12877871}" presName="dummy" presStyleCnt="0"/>
      <dgm:spPr/>
    </dgm:pt>
    <dgm:pt modelId="{77960734-1141-4C1F-81DC-27D38135851F}" type="pres">
      <dgm:prSet presAssocID="{969AEB37-7B77-444C-AB43-E37B12877871}" presName="node" presStyleLbl="revTx" presStyleIdx="0" presStyleCnt="4" custScaleX="128189">
        <dgm:presLayoutVars>
          <dgm:bulletEnabled val="1"/>
        </dgm:presLayoutVars>
      </dgm:prSet>
      <dgm:spPr/>
    </dgm:pt>
    <dgm:pt modelId="{8698B21E-4A43-494D-86B0-8DB19CC4C889}" type="pres">
      <dgm:prSet presAssocID="{B6EB01FE-B513-4E0F-B49A-EE35B59B6988}" presName="sibTrans" presStyleLbl="node1" presStyleIdx="0" presStyleCnt="4"/>
      <dgm:spPr/>
    </dgm:pt>
    <dgm:pt modelId="{95A39220-A48E-48AA-A341-26400378FC45}" type="pres">
      <dgm:prSet presAssocID="{14C60A6C-5F59-4436-B91C-9CB89FDEDF5C}" presName="dummy" presStyleCnt="0"/>
      <dgm:spPr/>
    </dgm:pt>
    <dgm:pt modelId="{792A7FC3-F748-4647-A899-283B7F8F68BF}" type="pres">
      <dgm:prSet presAssocID="{14C60A6C-5F59-4436-B91C-9CB89FDEDF5C}" presName="node" presStyleLbl="revTx" presStyleIdx="1" presStyleCnt="4" custScaleX="110272">
        <dgm:presLayoutVars>
          <dgm:bulletEnabled val="1"/>
        </dgm:presLayoutVars>
      </dgm:prSet>
      <dgm:spPr/>
    </dgm:pt>
    <dgm:pt modelId="{572843B2-0B59-4B0E-8D66-AD1101601945}" type="pres">
      <dgm:prSet presAssocID="{11A97903-7A45-46EE-8FED-C62DEAFFAB42}" presName="sibTrans" presStyleLbl="node1" presStyleIdx="1" presStyleCnt="4" custLinFactNeighborX="-453" custLinFactNeighborY="-923"/>
      <dgm:spPr/>
    </dgm:pt>
    <dgm:pt modelId="{12E7E1B9-2001-4991-87AB-D609C0A868CE}" type="pres">
      <dgm:prSet presAssocID="{B8505829-88E8-4F52-AF32-7DE35A4A6E38}" presName="dummy" presStyleCnt="0"/>
      <dgm:spPr/>
    </dgm:pt>
    <dgm:pt modelId="{917C3D3F-50B7-47D3-87F6-D4DA026B71ED}" type="pres">
      <dgm:prSet presAssocID="{B8505829-88E8-4F52-AF32-7DE35A4A6E38}" presName="node" presStyleLbl="revTx" presStyleIdx="2" presStyleCnt="4" custScaleX="130639">
        <dgm:presLayoutVars>
          <dgm:bulletEnabled val="1"/>
        </dgm:presLayoutVars>
      </dgm:prSet>
      <dgm:spPr/>
    </dgm:pt>
    <dgm:pt modelId="{3BAE1BDF-73E4-438B-BBF8-80A896843BF2}" type="pres">
      <dgm:prSet presAssocID="{CA4EDA0D-7776-4394-937B-ED5ADD7427F8}" presName="sibTrans" presStyleLbl="node1" presStyleIdx="2" presStyleCnt="4"/>
      <dgm:spPr/>
    </dgm:pt>
    <dgm:pt modelId="{51EB1479-2D13-4CC5-9DEF-0AFA87BB6A7B}" type="pres">
      <dgm:prSet presAssocID="{07171020-AB7D-470D-9A63-24ABABBA2311}" presName="dummy" presStyleCnt="0"/>
      <dgm:spPr/>
    </dgm:pt>
    <dgm:pt modelId="{2792D476-A3BB-4D7D-81EE-2960B0541ACB}" type="pres">
      <dgm:prSet presAssocID="{07171020-AB7D-470D-9A63-24ABABBA2311}" presName="node" presStyleLbl="revTx" presStyleIdx="3" presStyleCnt="4" custScaleX="124569">
        <dgm:presLayoutVars>
          <dgm:bulletEnabled val="1"/>
        </dgm:presLayoutVars>
      </dgm:prSet>
      <dgm:spPr/>
    </dgm:pt>
    <dgm:pt modelId="{B3472916-0291-4D94-955D-3E90A7916E6E}" type="pres">
      <dgm:prSet presAssocID="{4998C05C-CFF9-49C6-AE2F-4DC926E60610}" presName="sibTrans" presStyleLbl="node1" presStyleIdx="3" presStyleCnt="4"/>
      <dgm:spPr/>
    </dgm:pt>
  </dgm:ptLst>
  <dgm:cxnLst>
    <dgm:cxn modelId="{53C0C80C-918D-4A43-AF41-DEFF3A6C69F1}" type="presOf" srcId="{B6EB01FE-B513-4E0F-B49A-EE35B59B6988}" destId="{8698B21E-4A43-494D-86B0-8DB19CC4C889}" srcOrd="0" destOrd="0" presId="urn:microsoft.com/office/officeart/2005/8/layout/cycle1"/>
    <dgm:cxn modelId="{BA20F333-3340-4087-884A-92A8179D8B34}" srcId="{A8D7928C-DE3F-4BA3-BA06-44823AC2C3F8}" destId="{07171020-AB7D-470D-9A63-24ABABBA2311}" srcOrd="3" destOrd="0" parTransId="{C1736672-17D1-4909-ADCD-FA08B4DBA2D9}" sibTransId="{4998C05C-CFF9-49C6-AE2F-4DC926E60610}"/>
    <dgm:cxn modelId="{52CF7737-758D-4FFF-AC86-E937D231CE76}" type="presOf" srcId="{11A97903-7A45-46EE-8FED-C62DEAFFAB42}" destId="{572843B2-0B59-4B0E-8D66-AD1101601945}" srcOrd="0" destOrd="0" presId="urn:microsoft.com/office/officeart/2005/8/layout/cycle1"/>
    <dgm:cxn modelId="{F88CF437-B482-4796-9079-D7AF0B17BBFE}" type="presOf" srcId="{A8D7928C-DE3F-4BA3-BA06-44823AC2C3F8}" destId="{FD06AC94-A784-4591-AB6B-E209D9172D91}" srcOrd="0" destOrd="0" presId="urn:microsoft.com/office/officeart/2005/8/layout/cycle1"/>
    <dgm:cxn modelId="{85A73039-4A5A-4E8D-9B12-C9F593755E1C}" type="presOf" srcId="{B8505829-88E8-4F52-AF32-7DE35A4A6E38}" destId="{917C3D3F-50B7-47D3-87F6-D4DA026B71ED}" srcOrd="0" destOrd="0" presId="urn:microsoft.com/office/officeart/2005/8/layout/cycle1"/>
    <dgm:cxn modelId="{90BBFA3C-328E-4E95-ABE0-E0DFB4BE4DD9}" srcId="{A8D7928C-DE3F-4BA3-BA06-44823AC2C3F8}" destId="{14C60A6C-5F59-4436-B91C-9CB89FDEDF5C}" srcOrd="1" destOrd="0" parTransId="{E17A85A2-6904-4B2B-B21A-B84FEFC6DB1A}" sibTransId="{11A97903-7A45-46EE-8FED-C62DEAFFAB42}"/>
    <dgm:cxn modelId="{5C041B64-C62F-4CC2-A2DC-D2564D7D1373}" type="presOf" srcId="{4998C05C-CFF9-49C6-AE2F-4DC926E60610}" destId="{B3472916-0291-4D94-955D-3E90A7916E6E}" srcOrd="0" destOrd="0" presId="urn:microsoft.com/office/officeart/2005/8/layout/cycle1"/>
    <dgm:cxn modelId="{6FDB1A53-98AC-4AB9-A57E-72A5EF589DF5}" srcId="{A8D7928C-DE3F-4BA3-BA06-44823AC2C3F8}" destId="{B8505829-88E8-4F52-AF32-7DE35A4A6E38}" srcOrd="2" destOrd="0" parTransId="{CB0127F8-1690-4A62-97FE-803146969122}" sibTransId="{CA4EDA0D-7776-4394-937B-ED5ADD7427F8}"/>
    <dgm:cxn modelId="{22058B74-50A2-4E70-BAF5-2B26CD119003}" srcId="{A8D7928C-DE3F-4BA3-BA06-44823AC2C3F8}" destId="{969AEB37-7B77-444C-AB43-E37B12877871}" srcOrd="0" destOrd="0" parTransId="{E6B920A0-E46D-4D7A-87F7-E2B3ACCD18B8}" sibTransId="{B6EB01FE-B513-4E0F-B49A-EE35B59B6988}"/>
    <dgm:cxn modelId="{590DBB7D-0DC6-43B1-9747-6F05F2409DB8}" type="presOf" srcId="{CA4EDA0D-7776-4394-937B-ED5ADD7427F8}" destId="{3BAE1BDF-73E4-438B-BBF8-80A896843BF2}" srcOrd="0" destOrd="0" presId="urn:microsoft.com/office/officeart/2005/8/layout/cycle1"/>
    <dgm:cxn modelId="{87C062BC-9B86-45D3-A20B-8F243FCA0263}" type="presOf" srcId="{14C60A6C-5F59-4436-B91C-9CB89FDEDF5C}" destId="{792A7FC3-F748-4647-A899-283B7F8F68BF}" srcOrd="0" destOrd="0" presId="urn:microsoft.com/office/officeart/2005/8/layout/cycle1"/>
    <dgm:cxn modelId="{243DC1CB-125E-4CC2-B17A-7CED16695EC4}" type="presOf" srcId="{969AEB37-7B77-444C-AB43-E37B12877871}" destId="{77960734-1141-4C1F-81DC-27D38135851F}" srcOrd="0" destOrd="0" presId="urn:microsoft.com/office/officeart/2005/8/layout/cycle1"/>
    <dgm:cxn modelId="{503EEAEE-0B40-4497-91F7-28671D4C451F}" type="presOf" srcId="{07171020-AB7D-470D-9A63-24ABABBA2311}" destId="{2792D476-A3BB-4D7D-81EE-2960B0541ACB}" srcOrd="0" destOrd="0" presId="urn:microsoft.com/office/officeart/2005/8/layout/cycle1"/>
    <dgm:cxn modelId="{0BC4E64A-701A-4314-A647-476D721301D2}" type="presParOf" srcId="{FD06AC94-A784-4591-AB6B-E209D9172D91}" destId="{52D95B61-19D4-4676-89D9-3E2C791BDD00}" srcOrd="0" destOrd="0" presId="urn:microsoft.com/office/officeart/2005/8/layout/cycle1"/>
    <dgm:cxn modelId="{53DB6587-3BF5-4D65-9892-7B003D482395}" type="presParOf" srcId="{FD06AC94-A784-4591-AB6B-E209D9172D91}" destId="{77960734-1141-4C1F-81DC-27D38135851F}" srcOrd="1" destOrd="0" presId="urn:microsoft.com/office/officeart/2005/8/layout/cycle1"/>
    <dgm:cxn modelId="{42A3D550-E432-4361-A6C1-FED11D9A48E2}" type="presParOf" srcId="{FD06AC94-A784-4591-AB6B-E209D9172D91}" destId="{8698B21E-4A43-494D-86B0-8DB19CC4C889}" srcOrd="2" destOrd="0" presId="urn:microsoft.com/office/officeart/2005/8/layout/cycle1"/>
    <dgm:cxn modelId="{6D4AC396-AAC2-457A-8D00-747321614C5D}" type="presParOf" srcId="{FD06AC94-A784-4591-AB6B-E209D9172D91}" destId="{95A39220-A48E-48AA-A341-26400378FC45}" srcOrd="3" destOrd="0" presId="urn:microsoft.com/office/officeart/2005/8/layout/cycle1"/>
    <dgm:cxn modelId="{2BDEEC24-64ED-4CC6-B80A-90735BEF9F92}" type="presParOf" srcId="{FD06AC94-A784-4591-AB6B-E209D9172D91}" destId="{792A7FC3-F748-4647-A899-283B7F8F68BF}" srcOrd="4" destOrd="0" presId="urn:microsoft.com/office/officeart/2005/8/layout/cycle1"/>
    <dgm:cxn modelId="{0F1A944B-50F0-436C-A7BF-6DE052E3CA76}" type="presParOf" srcId="{FD06AC94-A784-4591-AB6B-E209D9172D91}" destId="{572843B2-0B59-4B0E-8D66-AD1101601945}" srcOrd="5" destOrd="0" presId="urn:microsoft.com/office/officeart/2005/8/layout/cycle1"/>
    <dgm:cxn modelId="{4A24A5FD-F686-4BC4-895B-9DF2686E15C1}" type="presParOf" srcId="{FD06AC94-A784-4591-AB6B-E209D9172D91}" destId="{12E7E1B9-2001-4991-87AB-D609C0A868CE}" srcOrd="6" destOrd="0" presId="urn:microsoft.com/office/officeart/2005/8/layout/cycle1"/>
    <dgm:cxn modelId="{952D3A08-C820-4D12-8DD2-491EA51CF13D}" type="presParOf" srcId="{FD06AC94-A784-4591-AB6B-E209D9172D91}" destId="{917C3D3F-50B7-47D3-87F6-D4DA026B71ED}" srcOrd="7" destOrd="0" presId="urn:microsoft.com/office/officeart/2005/8/layout/cycle1"/>
    <dgm:cxn modelId="{C177E56A-C606-4244-8650-2EEC8B12204D}" type="presParOf" srcId="{FD06AC94-A784-4591-AB6B-E209D9172D91}" destId="{3BAE1BDF-73E4-438B-BBF8-80A896843BF2}" srcOrd="8" destOrd="0" presId="urn:microsoft.com/office/officeart/2005/8/layout/cycle1"/>
    <dgm:cxn modelId="{0EDB812B-392B-4086-B788-DDE7044627F3}" type="presParOf" srcId="{FD06AC94-A784-4591-AB6B-E209D9172D91}" destId="{51EB1479-2D13-4CC5-9DEF-0AFA87BB6A7B}" srcOrd="9" destOrd="0" presId="urn:microsoft.com/office/officeart/2005/8/layout/cycle1"/>
    <dgm:cxn modelId="{F173831F-62FB-413C-86B8-5107C75D11D1}" type="presParOf" srcId="{FD06AC94-A784-4591-AB6B-E209D9172D91}" destId="{2792D476-A3BB-4D7D-81EE-2960B0541ACB}" srcOrd="10" destOrd="0" presId="urn:microsoft.com/office/officeart/2005/8/layout/cycle1"/>
    <dgm:cxn modelId="{32DF2005-DB5A-44A6-9807-1DCFD54EAD5B}" type="presParOf" srcId="{FD06AC94-A784-4591-AB6B-E209D9172D91}" destId="{B3472916-0291-4D94-955D-3E90A7916E6E}"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F2CA6-5129-4E3E-96F9-6FAE7AEBB4BA}">
      <dsp:nvSpPr>
        <dsp:cNvPr id="0" name=""/>
        <dsp:cNvSpPr/>
      </dsp:nvSpPr>
      <dsp:spPr>
        <a:xfrm>
          <a:off x="1011933" y="706752"/>
          <a:ext cx="2316809" cy="22722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ira Sans Condensed" panose="020B0503050000020004" pitchFamily="34" charset="0"/>
            </a:rPr>
            <a:t>Artificial Intelligence</a:t>
          </a:r>
        </a:p>
      </dsp:txBody>
      <dsp:txXfrm>
        <a:off x="1351222" y="1039518"/>
        <a:ext cx="1638231" cy="1606733"/>
      </dsp:txXfrm>
    </dsp:sp>
    <dsp:sp modelId="{1B187AED-5009-4649-967D-93EA9A5DD219}">
      <dsp:nvSpPr>
        <dsp:cNvPr id="0" name=""/>
        <dsp:cNvSpPr/>
      </dsp:nvSpPr>
      <dsp:spPr>
        <a:xfrm>
          <a:off x="635642" y="0"/>
          <a:ext cx="3517776" cy="3667069"/>
        </a:xfrm>
        <a:prstGeom prst="blockArc">
          <a:avLst>
            <a:gd name="adj1" fmla="val 17527788"/>
            <a:gd name="adj2" fmla="val 4119114"/>
            <a:gd name="adj3" fmla="val 57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14DA41-E079-43E8-B78F-39F1CD5C2E4F}">
      <dsp:nvSpPr>
        <dsp:cNvPr id="0" name=""/>
        <dsp:cNvSpPr/>
      </dsp:nvSpPr>
      <dsp:spPr>
        <a:xfrm>
          <a:off x="3225877" y="309133"/>
          <a:ext cx="934841" cy="9351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5E7C81-70A0-402D-A8EE-8CE232DD303C}">
      <dsp:nvSpPr>
        <dsp:cNvPr id="0" name=""/>
        <dsp:cNvSpPr/>
      </dsp:nvSpPr>
      <dsp:spPr>
        <a:xfrm>
          <a:off x="3717753" y="320322"/>
          <a:ext cx="2867565" cy="90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10000"/>
            </a:spcAft>
            <a:buNone/>
          </a:pPr>
          <a:r>
            <a:rPr lang="en-US" sz="2200" kern="1200" dirty="0">
              <a:latin typeface="Fira Sans Condensed" panose="020B0503050000020004" pitchFamily="34" charset="0"/>
            </a:rPr>
            <a:t>Supervised Learning</a:t>
          </a:r>
        </a:p>
      </dsp:txBody>
      <dsp:txXfrm>
        <a:off x="3717753" y="320322"/>
        <a:ext cx="2867565" cy="905032"/>
      </dsp:txXfrm>
    </dsp:sp>
    <dsp:sp modelId="{45332714-E10B-4E16-B562-E1E30D00FF9E}">
      <dsp:nvSpPr>
        <dsp:cNvPr id="0" name=""/>
        <dsp:cNvSpPr/>
      </dsp:nvSpPr>
      <dsp:spPr>
        <a:xfrm>
          <a:off x="3587197" y="1372950"/>
          <a:ext cx="934841" cy="9351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6DB3E6-E1C2-4F1F-96A1-1CEA22C2006A}">
      <dsp:nvSpPr>
        <dsp:cNvPr id="0" name=""/>
        <dsp:cNvSpPr/>
      </dsp:nvSpPr>
      <dsp:spPr>
        <a:xfrm>
          <a:off x="4370826" y="1381020"/>
          <a:ext cx="2897672" cy="90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755650">
            <a:lnSpc>
              <a:spcPct val="90000"/>
            </a:lnSpc>
            <a:spcBef>
              <a:spcPct val="0"/>
            </a:spcBef>
            <a:spcAft>
              <a:spcPct val="10000"/>
            </a:spcAft>
            <a:buNone/>
          </a:pPr>
          <a:r>
            <a:rPr lang="en-US" sz="2200" kern="1200" dirty="0">
              <a:solidFill>
                <a:srgbClr val="000000">
                  <a:hueOff val="0"/>
                  <a:satOff val="0"/>
                  <a:lumOff val="0"/>
                  <a:alphaOff val="0"/>
                </a:srgbClr>
              </a:solidFill>
              <a:latin typeface="Fira Sans Condensed" panose="020B0503050000020004" pitchFamily="34" charset="0"/>
              <a:ea typeface="+mn-ea"/>
              <a:cs typeface="+mn-cs"/>
            </a:rPr>
            <a:t>Unsupervised Learning</a:t>
          </a:r>
        </a:p>
      </dsp:txBody>
      <dsp:txXfrm>
        <a:off x="4370826" y="1381020"/>
        <a:ext cx="2897672" cy="905032"/>
      </dsp:txXfrm>
    </dsp:sp>
    <dsp:sp modelId="{867C5B7A-56CE-4696-B9E3-116E533C616A}">
      <dsp:nvSpPr>
        <dsp:cNvPr id="0" name=""/>
        <dsp:cNvSpPr/>
      </dsp:nvSpPr>
      <dsp:spPr>
        <a:xfrm>
          <a:off x="3225877" y="2451802"/>
          <a:ext cx="934841" cy="9351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26D23-C977-4639-88A9-479FA5A34B6A}">
      <dsp:nvSpPr>
        <dsp:cNvPr id="0" name=""/>
        <dsp:cNvSpPr/>
      </dsp:nvSpPr>
      <dsp:spPr>
        <a:xfrm>
          <a:off x="4044767" y="2466110"/>
          <a:ext cx="2990682" cy="90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10000"/>
            </a:spcAft>
            <a:buNone/>
          </a:pPr>
          <a:r>
            <a:rPr lang="en-US" sz="2200" kern="1200" dirty="0">
              <a:latin typeface="Fira Sans Condensed" panose="020B0503050000020004" pitchFamily="34" charset="0"/>
            </a:rPr>
            <a:t>Reinforcement Learning</a:t>
          </a:r>
        </a:p>
      </dsp:txBody>
      <dsp:txXfrm>
        <a:off x="4044767" y="2466110"/>
        <a:ext cx="2990682" cy="905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7314C-B147-4BC4-8A8A-402DE715A9DA}">
      <dsp:nvSpPr>
        <dsp:cNvPr id="0" name=""/>
        <dsp:cNvSpPr/>
      </dsp:nvSpPr>
      <dsp:spPr>
        <a:xfrm>
          <a:off x="2546298" y="1472527"/>
          <a:ext cx="1871646" cy="1619050"/>
        </a:xfrm>
        <a:prstGeom prst="hexagon">
          <a:avLst>
            <a:gd name="adj" fmla="val 28570"/>
            <a:gd name="vf" fmla="val 115470"/>
          </a:avLst>
        </a:prstGeom>
        <a:solidFill>
          <a:srgbClr val="FB8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Fira Sans Condensed" panose="020B0503050000020004" pitchFamily="34" charset="0"/>
            </a:rPr>
            <a:t>Safety in Reinforcement Learning</a:t>
          </a:r>
        </a:p>
      </dsp:txBody>
      <dsp:txXfrm>
        <a:off x="2856456" y="1740826"/>
        <a:ext cx="1251330" cy="1082452"/>
      </dsp:txXfrm>
    </dsp:sp>
    <dsp:sp modelId="{1E73AF4B-91DB-4CA4-BA11-2E62E8AE4C8C}">
      <dsp:nvSpPr>
        <dsp:cNvPr id="0" name=""/>
        <dsp:cNvSpPr/>
      </dsp:nvSpPr>
      <dsp:spPr>
        <a:xfrm>
          <a:off x="3718309" y="697921"/>
          <a:ext cx="706166" cy="60845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22E66-2F39-44F2-9545-D5E37770EC03}">
      <dsp:nvSpPr>
        <dsp:cNvPr id="0" name=""/>
        <dsp:cNvSpPr/>
      </dsp:nvSpPr>
      <dsp:spPr>
        <a:xfrm>
          <a:off x="2718704" y="0"/>
          <a:ext cx="1533801" cy="1326918"/>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Fira Sans Condensed" panose="020B0503050000020004" pitchFamily="34" charset="0"/>
            </a:rPr>
            <a:t>Adaptive Flight Control</a:t>
          </a:r>
        </a:p>
      </dsp:txBody>
      <dsp:txXfrm>
        <a:off x="2972888" y="219899"/>
        <a:ext cx="1025433" cy="887120"/>
      </dsp:txXfrm>
    </dsp:sp>
    <dsp:sp modelId="{5A1D52F2-B88A-44AB-B09D-8797BE547854}">
      <dsp:nvSpPr>
        <dsp:cNvPr id="0" name=""/>
        <dsp:cNvSpPr/>
      </dsp:nvSpPr>
      <dsp:spPr>
        <a:xfrm>
          <a:off x="4542460" y="1835410"/>
          <a:ext cx="706166" cy="60845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E2A9E-84F9-48FE-83BB-8DDF77589443}">
      <dsp:nvSpPr>
        <dsp:cNvPr id="0" name=""/>
        <dsp:cNvSpPr/>
      </dsp:nvSpPr>
      <dsp:spPr>
        <a:xfrm>
          <a:off x="4125378" y="816143"/>
          <a:ext cx="1533801" cy="1326918"/>
        </a:xfrm>
        <a:prstGeom prst="hexagon">
          <a:avLst>
            <a:gd name="adj" fmla="val 28570"/>
            <a:gd name="vf" fmla="val 115470"/>
          </a:avLst>
        </a:prstGeom>
        <a:solidFill>
          <a:srgbClr val="68AF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Fira Sans Condensed" panose="020B0503050000020004" pitchFamily="34" charset="0"/>
            </a:rPr>
            <a:t>Autonomous Navigation</a:t>
          </a:r>
        </a:p>
      </dsp:txBody>
      <dsp:txXfrm>
        <a:off x="4379562" y="1036042"/>
        <a:ext cx="1025433" cy="887120"/>
      </dsp:txXfrm>
    </dsp:sp>
    <dsp:sp modelId="{1941C09C-A2E5-4BCC-8BF8-173BDB2FDBDD}">
      <dsp:nvSpPr>
        <dsp:cNvPr id="0" name=""/>
        <dsp:cNvSpPr/>
      </dsp:nvSpPr>
      <dsp:spPr>
        <a:xfrm>
          <a:off x="3969952" y="3119421"/>
          <a:ext cx="706166" cy="60845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45BB25-3BA6-4B27-8C56-71C34F8D2825}">
      <dsp:nvSpPr>
        <dsp:cNvPr id="0" name=""/>
        <dsp:cNvSpPr/>
      </dsp:nvSpPr>
      <dsp:spPr>
        <a:xfrm>
          <a:off x="4125378" y="2420587"/>
          <a:ext cx="1533801" cy="1326918"/>
        </a:xfrm>
        <a:prstGeom prst="hexagon">
          <a:avLst>
            <a:gd name="adj" fmla="val 28570"/>
            <a:gd name="vf" fmla="val 115470"/>
          </a:avLst>
        </a:prstGeom>
        <a:solidFill>
          <a:srgbClr val="87DD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Fira Sans Condensed" panose="020B0503050000020004" pitchFamily="34" charset="0"/>
            </a:rPr>
            <a:t>Obstacle Avoidance</a:t>
          </a:r>
        </a:p>
      </dsp:txBody>
      <dsp:txXfrm>
        <a:off x="4379562" y="2640486"/>
        <a:ext cx="1025433" cy="887120"/>
      </dsp:txXfrm>
    </dsp:sp>
    <dsp:sp modelId="{C395726D-B0DB-4A0C-8C7D-99071608609B}">
      <dsp:nvSpPr>
        <dsp:cNvPr id="0" name=""/>
        <dsp:cNvSpPr/>
      </dsp:nvSpPr>
      <dsp:spPr>
        <a:xfrm>
          <a:off x="2549781" y="3252706"/>
          <a:ext cx="706166" cy="60845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66A274-A0BA-4FC8-90A4-19EDD3BB8636}">
      <dsp:nvSpPr>
        <dsp:cNvPr id="0" name=""/>
        <dsp:cNvSpPr/>
      </dsp:nvSpPr>
      <dsp:spPr>
        <a:xfrm>
          <a:off x="2718704" y="3237643"/>
          <a:ext cx="1533801" cy="1326918"/>
        </a:xfrm>
        <a:prstGeom prst="hexagon">
          <a:avLst>
            <a:gd name="adj" fmla="val 28570"/>
            <a:gd name="vf" fmla="val 115470"/>
          </a:avLst>
        </a:prstGeom>
        <a:solidFill>
          <a:srgbClr val="AED3A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Fira Sans Condensed" panose="020B0503050000020004" pitchFamily="34" charset="0"/>
            </a:rPr>
            <a:t>Fault Detection &amp; Mitigation</a:t>
          </a:r>
        </a:p>
      </dsp:txBody>
      <dsp:txXfrm>
        <a:off x="2972888" y="3457542"/>
        <a:ext cx="1025433" cy="887120"/>
      </dsp:txXfrm>
    </dsp:sp>
    <dsp:sp modelId="{4FD62C38-50B6-4888-BDD0-5157B4EC0D7A}">
      <dsp:nvSpPr>
        <dsp:cNvPr id="0" name=""/>
        <dsp:cNvSpPr/>
      </dsp:nvSpPr>
      <dsp:spPr>
        <a:xfrm>
          <a:off x="1712134" y="2115674"/>
          <a:ext cx="706166" cy="60845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34B74-8A3B-4B19-B530-E5EE874A41BC}">
      <dsp:nvSpPr>
        <dsp:cNvPr id="0" name=""/>
        <dsp:cNvSpPr/>
      </dsp:nvSpPr>
      <dsp:spPr>
        <a:xfrm>
          <a:off x="1305500" y="2421500"/>
          <a:ext cx="1533801" cy="1326918"/>
        </a:xfrm>
        <a:prstGeom prst="hexagon">
          <a:avLst>
            <a:gd name="adj" fmla="val 28570"/>
            <a:gd name="vf" fmla="val 115470"/>
          </a:avLst>
        </a:prstGeom>
        <a:solidFill>
          <a:srgbClr val="FBC2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Fira Sans Condensed" panose="020B0503050000020004" pitchFamily="34" charset="0"/>
            </a:rPr>
            <a:t>Verification &amp; Validation (V&amp;V)</a:t>
          </a:r>
        </a:p>
      </dsp:txBody>
      <dsp:txXfrm>
        <a:off x="1559684" y="2641399"/>
        <a:ext cx="1025433" cy="887120"/>
      </dsp:txXfrm>
    </dsp:sp>
    <dsp:sp modelId="{B9B122F1-85DB-4880-82F5-667A510C60E7}">
      <dsp:nvSpPr>
        <dsp:cNvPr id="0" name=""/>
        <dsp:cNvSpPr/>
      </dsp:nvSpPr>
      <dsp:spPr>
        <a:xfrm>
          <a:off x="1305500" y="814317"/>
          <a:ext cx="1533801" cy="1326918"/>
        </a:xfrm>
        <a:prstGeom prst="hexagon">
          <a:avLst>
            <a:gd name="adj" fmla="val 28570"/>
            <a:gd name="vf" fmla="val 11547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latin typeface="Fira Sans Condensed" panose="020B0503050000020004" pitchFamily="34" charset="0"/>
            </a:rPr>
            <a:t>Certification of Autonomous Systems</a:t>
          </a:r>
        </a:p>
      </dsp:txBody>
      <dsp:txXfrm>
        <a:off x="1559684" y="1034216"/>
        <a:ext cx="1025433" cy="887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60734-1141-4C1F-81DC-27D38135851F}">
      <dsp:nvSpPr>
        <dsp:cNvPr id="0" name=""/>
        <dsp:cNvSpPr/>
      </dsp:nvSpPr>
      <dsp:spPr>
        <a:xfrm>
          <a:off x="3341726" y="86473"/>
          <a:ext cx="1759003"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Fira Sans Condensed Light" panose="020B0403050000020004" pitchFamily="34" charset="0"/>
            </a:rPr>
            <a:t>Construct Local Rules for Scenario</a:t>
          </a:r>
        </a:p>
      </dsp:txBody>
      <dsp:txXfrm>
        <a:off x="3341726" y="86473"/>
        <a:ext cx="1759003" cy="1372195"/>
      </dsp:txXfrm>
    </dsp:sp>
    <dsp:sp modelId="{8698B21E-4A43-494D-86B0-8DB19CC4C889}">
      <dsp:nvSpPr>
        <dsp:cNvPr id="0" name=""/>
        <dsp:cNvSpPr/>
      </dsp:nvSpPr>
      <dsp:spPr>
        <a:xfrm>
          <a:off x="1119219" y="209"/>
          <a:ext cx="3874371" cy="3874371"/>
        </a:xfrm>
        <a:prstGeom prst="circularArrow">
          <a:avLst>
            <a:gd name="adj1" fmla="val 6906"/>
            <a:gd name="adj2" fmla="val 465693"/>
            <a:gd name="adj3" fmla="val 547978"/>
            <a:gd name="adj4" fmla="val 2058632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2A7FC3-F748-4647-A899-283B7F8F68BF}">
      <dsp:nvSpPr>
        <dsp:cNvPr id="0" name=""/>
        <dsp:cNvSpPr/>
      </dsp:nvSpPr>
      <dsp:spPr>
        <a:xfrm>
          <a:off x="3464654" y="2416120"/>
          <a:ext cx="1513147"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Fira Sans Condensed Light" panose="020B0403050000020004" pitchFamily="34" charset="0"/>
            </a:rPr>
            <a:t>Simulate Scenario with RL</a:t>
          </a:r>
        </a:p>
      </dsp:txBody>
      <dsp:txXfrm>
        <a:off x="3464654" y="2416120"/>
        <a:ext cx="1513147" cy="1372195"/>
      </dsp:txXfrm>
    </dsp:sp>
    <dsp:sp modelId="{572843B2-0B59-4B0E-8D66-AD1101601945}">
      <dsp:nvSpPr>
        <dsp:cNvPr id="0" name=""/>
        <dsp:cNvSpPr/>
      </dsp:nvSpPr>
      <dsp:spPr>
        <a:xfrm>
          <a:off x="1101668" y="-35551"/>
          <a:ext cx="3874371" cy="3874371"/>
        </a:xfrm>
        <a:prstGeom prst="circularArrow">
          <a:avLst>
            <a:gd name="adj1" fmla="val 6906"/>
            <a:gd name="adj2" fmla="val 465693"/>
            <a:gd name="adj3" fmla="val 5497173"/>
            <a:gd name="adj4" fmla="val 4539057"/>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7C3D3F-50B7-47D3-87F6-D4DA026B71ED}">
      <dsp:nvSpPr>
        <dsp:cNvPr id="0" name=""/>
        <dsp:cNvSpPr/>
      </dsp:nvSpPr>
      <dsp:spPr>
        <a:xfrm>
          <a:off x="995269" y="2416120"/>
          <a:ext cx="1792622"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Fira Sans Condensed Light" panose="020B0403050000020004" pitchFamily="34" charset="0"/>
            </a:rPr>
            <a:t>Collect Performance Data</a:t>
          </a:r>
        </a:p>
      </dsp:txBody>
      <dsp:txXfrm>
        <a:off x="995269" y="2416120"/>
        <a:ext cx="1792622" cy="1372195"/>
      </dsp:txXfrm>
    </dsp:sp>
    <dsp:sp modelId="{3BAE1BDF-73E4-438B-BBF8-80A896843BF2}">
      <dsp:nvSpPr>
        <dsp:cNvPr id="0" name=""/>
        <dsp:cNvSpPr/>
      </dsp:nvSpPr>
      <dsp:spPr>
        <a:xfrm>
          <a:off x="1119219" y="209"/>
          <a:ext cx="3874371" cy="3874371"/>
        </a:xfrm>
        <a:prstGeom prst="circularArrow">
          <a:avLst>
            <a:gd name="adj1" fmla="val 6906"/>
            <a:gd name="adj2" fmla="val 465693"/>
            <a:gd name="adj3" fmla="val 11347978"/>
            <a:gd name="adj4" fmla="val 978632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2D476-A3BB-4D7D-81EE-2960B0541ACB}">
      <dsp:nvSpPr>
        <dsp:cNvPr id="0" name=""/>
        <dsp:cNvSpPr/>
      </dsp:nvSpPr>
      <dsp:spPr>
        <a:xfrm>
          <a:off x="1036916" y="86473"/>
          <a:ext cx="1709329"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Fira Sans Condensed Light" panose="020B0403050000020004" pitchFamily="34" charset="0"/>
            </a:rPr>
            <a:t>Identify Edge Cases</a:t>
          </a:r>
        </a:p>
      </dsp:txBody>
      <dsp:txXfrm>
        <a:off x="1036916" y="86473"/>
        <a:ext cx="1709329" cy="1372195"/>
      </dsp:txXfrm>
    </dsp:sp>
    <dsp:sp modelId="{B3472916-0291-4D94-955D-3E90A7916E6E}">
      <dsp:nvSpPr>
        <dsp:cNvPr id="0" name=""/>
        <dsp:cNvSpPr/>
      </dsp:nvSpPr>
      <dsp:spPr>
        <a:xfrm>
          <a:off x="1119219" y="209"/>
          <a:ext cx="3874371" cy="3874371"/>
        </a:xfrm>
        <a:prstGeom prst="circularArrow">
          <a:avLst>
            <a:gd name="adj1" fmla="val 6906"/>
            <a:gd name="adj2" fmla="val 465693"/>
            <a:gd name="adj3" fmla="val 16332759"/>
            <a:gd name="adj4" fmla="val 1554884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b18ed2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b18ed2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it fun &amp; engaging, and at the end, we’re going to try to train our own RL agent in Google </a:t>
            </a:r>
            <a:r>
              <a:rPr lang="en-US" dirty="0" err="1"/>
              <a:t>Colabs</a:t>
            </a:r>
            <a:r>
              <a:rPr lang="en-US"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6CC4-05ED-977B-9E31-02A085DF5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780CB-C1AD-3421-18BD-F2DF736DFD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10F0A76-D023-227A-088C-161656EC8C1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start. Princess Peach doesn’t know what the outcomes will be for any of her actions, even though it’s obvious to us. She doesn’t have any previous knowledge to exploit, so we start with exploration. Peach decides to move up one square…. And nothing happens. Her reward is nothing, so she tries again. </a:t>
            </a:r>
          </a:p>
        </p:txBody>
      </p:sp>
    </p:spTree>
    <p:extLst>
      <p:ext uri="{BB962C8B-B14F-4D97-AF65-F5344CB8AC3E}">
        <p14:creationId xmlns:p14="http://schemas.microsoft.com/office/powerpoint/2010/main" val="293334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B067-2F70-6932-0871-F56A4A37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C60B2-EF58-ADBB-1CFB-D8CBDAE3CAC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31EB1B-D029-D941-7C67-89646DF4235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time, she moves up again, and uh oh! She landed on the Piranha plant.  Her score drops by one point. </a:t>
            </a:r>
          </a:p>
        </p:txBody>
      </p:sp>
    </p:spTree>
    <p:extLst>
      <p:ext uri="{BB962C8B-B14F-4D97-AF65-F5344CB8AC3E}">
        <p14:creationId xmlns:p14="http://schemas.microsoft.com/office/powerpoint/2010/main" val="398799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6DAC-0D51-A4D7-9A52-51FBF74D2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1E9E3-5422-BB89-F302-25DBACB800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9E9C2C-2AED-93A0-7F77-3B18FE7E846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Peach realizes this is a bad idea so she moves back down again. Again, she doesn’t receive a reward on this square and her current score is still at negative one.</a:t>
            </a:r>
          </a:p>
        </p:txBody>
      </p:sp>
    </p:spTree>
    <p:extLst>
      <p:ext uri="{BB962C8B-B14F-4D97-AF65-F5344CB8AC3E}">
        <p14:creationId xmlns:p14="http://schemas.microsoft.com/office/powerpoint/2010/main" val="247266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B8A47-175A-2D5B-E1BC-516A48D6F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C3307-C4C6-DE52-7FEC-C8C258B3DB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E2E683-4266-648B-4B5E-A493B6CED385}"/>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Peach then moves left twice, and eventually decides to move up once.  On her way to the goal, she gathers one mini coin worth 1 point, and the goal is worth 10 coins, so Peach’s overall score is 10 coins.</a:t>
            </a:r>
          </a:p>
        </p:txBody>
      </p:sp>
    </p:spTree>
    <p:extLst>
      <p:ext uri="{BB962C8B-B14F-4D97-AF65-F5344CB8AC3E}">
        <p14:creationId xmlns:p14="http://schemas.microsoft.com/office/powerpoint/2010/main" val="319181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9A0ED-7C81-82EB-E4FE-59D8016E6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504DA-43BA-44E0-E26C-6732AED31E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A6189F-95BA-CA58-3BB3-608BD026A06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try again – we’re now on our second attempt and the environment has reset. Peach learned that going up twice leads to a penalty, so she decides to try something else by going left this time.</a:t>
            </a:r>
          </a:p>
        </p:txBody>
      </p:sp>
    </p:spTree>
    <p:extLst>
      <p:ext uri="{BB962C8B-B14F-4D97-AF65-F5344CB8AC3E}">
        <p14:creationId xmlns:p14="http://schemas.microsoft.com/office/powerpoint/2010/main" val="2351215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F492-B2AC-EB76-F3B0-641CC107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72A10-44BE-7A93-9EDD-369B6EDA9CD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6003FA-6B26-3293-6371-D963F6FB9831}"/>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Neat! Moving to the left gained Peach one coin. Peach then decides to randomly move up this time.</a:t>
            </a:r>
          </a:p>
        </p:txBody>
      </p:sp>
    </p:spTree>
    <p:extLst>
      <p:ext uri="{BB962C8B-B14F-4D97-AF65-F5344CB8AC3E}">
        <p14:creationId xmlns:p14="http://schemas.microsoft.com/office/powerpoint/2010/main" val="1269892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50C9C-4017-3714-CC4B-4832B7CA6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1A741-5D93-9FB1-B8BA-FA9F94DED8F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338245-F84C-C3C4-34A2-BE43A564679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 new coins, but no penalty this time either. Peach remembers that she’s been in this spot before, and that by moving left and up, she is able to gain more coins. Peach decides to exploit her previous knowledge and executes that strategy.</a:t>
            </a:r>
          </a:p>
        </p:txBody>
      </p:sp>
    </p:spTree>
    <p:extLst>
      <p:ext uri="{BB962C8B-B14F-4D97-AF65-F5344CB8AC3E}">
        <p14:creationId xmlns:p14="http://schemas.microsoft.com/office/powerpoint/2010/main" val="307468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41F81-BFDE-FE76-AAB4-0C84C7104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1B446-6375-0DFD-9B00-F470445022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A8635D-7A80-1E44-C465-151AE55C6D7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Earning her a total of 12 coins. Let’s pause here.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this second attempt, Peach used both exploit and explore strategies. Instead of heading north initially (and eventually running into the </a:t>
            </a:r>
            <a:r>
              <a:rPr lang="en-US" dirty="0" err="1"/>
              <a:t>Pirhana</a:t>
            </a:r>
            <a:r>
              <a:rPr lang="en-US" dirty="0"/>
              <a:t> plant), Peach decided to randomly head left. She then headed north randomly, found herself at a previous position, and exploited previous strategy to get herself to the goal.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can stop training her. We’ve found a satisfactory strategy that avoids the hazards in the scenario, and gains us plenty of intermediary coins on our way to the goal. But what if Peach wanted to try again?</a:t>
            </a:r>
          </a:p>
        </p:txBody>
      </p:sp>
    </p:spTree>
    <p:extLst>
      <p:ext uri="{BB962C8B-B14F-4D97-AF65-F5344CB8AC3E}">
        <p14:creationId xmlns:p14="http://schemas.microsoft.com/office/powerpoint/2010/main" val="4098040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7E3AD-C65B-A95A-F645-53D3DB0D1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72805-8B30-6968-B79D-28A1A68533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6EDD4D-6D9D-96EC-10F8-D926DA573DF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could alternatively keep training, and this may lead to a better payout, like the route in green that resulted in a score of 13. Or, we may accidentally take another detour through a hazard like the </a:t>
            </a:r>
            <a:r>
              <a:rPr lang="en-US" dirty="0" err="1"/>
              <a:t>Goomba</a:t>
            </a:r>
            <a:r>
              <a:rPr lang="en-US" dirty="0"/>
              <a:t>, and end up with a payout of 10.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question we ask ourselves as RL designers is… when is it appropriate to stop training? We could’ve stopped after the second attempt since we improved on the previous score in attempt 1. But if we kept going, we could’ve gotten even higher rewards, like this green route.</a:t>
            </a:r>
          </a:p>
        </p:txBody>
      </p:sp>
    </p:spTree>
    <p:extLst>
      <p:ext uri="{BB962C8B-B14F-4D97-AF65-F5344CB8AC3E}">
        <p14:creationId xmlns:p14="http://schemas.microsoft.com/office/powerpoint/2010/main" val="181008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1F050-0500-E74A-EB17-971795A6A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C5644-AD07-D59B-3782-1911FF12B4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F5E2274-04E6-D810-04B4-E016EC28074C}"/>
              </a:ext>
            </a:extLst>
          </p:cNvPr>
          <p:cNvSpPr>
            <a:spLocks noGrp="1"/>
          </p:cNvSpPr>
          <p:nvPr>
            <p:ph type="body" idx="1"/>
          </p:nvPr>
        </p:nvSpPr>
        <p:spPr/>
        <p:txBody>
          <a:bodyPr/>
          <a:lstStyle/>
          <a:p>
            <a:pPr marL="158750" indent="0">
              <a:buNone/>
            </a:pPr>
            <a:r>
              <a:rPr lang="en-US" dirty="0"/>
              <a:t>Now that we’ve covered the basics of how reinforcement learning (RL) is trained, let’s pivot to discuss what our lab is working on. To motivate this, we’ll discuss applications of reinforcement learning in aerospace engineering that prioritize safety.</a:t>
            </a:r>
          </a:p>
          <a:p>
            <a:pPr marL="158750" indent="0">
              <a:buNone/>
            </a:pPr>
            <a:endParaRPr lang="en-US" dirty="0"/>
          </a:p>
          <a:p>
            <a:pPr marL="158750" indent="0">
              <a:buNone/>
            </a:pPr>
            <a:r>
              <a:rPr lang="en-US" dirty="0"/>
              <a:t>First up is adaptive flight control systems, which are controllers that adjust to real-time conditions. By adapting on the fly, these systems can enhance both the stability &amp; performance of aircraft. They can also optimize for fuel-efficiency while respecting safety constraints, like ensuring that the aircraft only undertake maneuvers that are feasible given its remaining fuel.</a:t>
            </a:r>
          </a:p>
          <a:p>
            <a:pPr marL="158750" indent="0">
              <a:buNone/>
            </a:pPr>
            <a:endParaRPr lang="en-US" dirty="0"/>
          </a:p>
          <a:p>
            <a:pPr marL="158750" indent="0">
              <a:buNone/>
            </a:pPr>
            <a:r>
              <a:rPr lang="en-US" dirty="0"/>
              <a:t>Secondly is autonomous navigation and obstacle avoidance, which relies on safety-prioritized planning. Here, autonomous agents can be programmed to avoid dangerous or restricted areas, and add safety buffers to obstacles or other aircraft, reducing collision risk and improving asset safety. </a:t>
            </a:r>
          </a:p>
          <a:p>
            <a:pPr marL="158750" indent="0">
              <a:buNone/>
            </a:pPr>
            <a:endParaRPr lang="en-US" b="1" dirty="0"/>
          </a:p>
          <a:p>
            <a:pPr marL="158750" indent="0">
              <a:buNone/>
            </a:pPr>
            <a:r>
              <a:rPr lang="en-US" b="0" dirty="0"/>
              <a:t>Next up is real-time fault detection and mitigation. By employing RL to monitor the health of critical systems, we ca reduce the need for immediate human intervention in situations like engine failure or control malfunctions.</a:t>
            </a:r>
          </a:p>
          <a:p>
            <a:pPr marL="158750" indent="0">
              <a:buNone/>
            </a:pPr>
            <a:endParaRPr lang="en-US" b="0" dirty="0"/>
          </a:p>
          <a:p>
            <a:pPr marL="158750" indent="0">
              <a:buNone/>
            </a:pPr>
            <a:r>
              <a:rPr lang="en-US" b="0" dirty="0"/>
              <a:t>Verification and Validation is the rigorous process of testing and analyzing a system to ensure it performs as intended and meets the specific needs of its operational environment. In the case of RL, V&amp;V involves testing the learned behaviors to confirm they’re reliable, safe, and robust in diverse environments. </a:t>
            </a:r>
          </a:p>
          <a:p>
            <a:pPr marL="158750" indent="0">
              <a:buNone/>
            </a:pPr>
            <a:endParaRPr lang="en-US" b="0" dirty="0"/>
          </a:p>
          <a:p>
            <a:pPr marL="158750" indent="0">
              <a:buNone/>
            </a:pPr>
            <a:r>
              <a:rPr lang="en-US" b="0" dirty="0"/>
              <a:t>And finally, certifying autonomous systems in aerospace is essential to regulate their permissible user cases. </a:t>
            </a:r>
            <a:r>
              <a:rPr lang="en-US" dirty="0"/>
              <a:t>Certification begins with formalizing models—mathematically defining the rules and expected behaviors of these systems. It then involves robust simulation, where we expose the system to a variety of scenarios to stress-test its responses. These steps aim to establish trust in autonomous systems, enabling their use in safety-critical aerospace applications.</a:t>
            </a:r>
          </a:p>
          <a:p>
            <a:pPr marL="158750" indent="0">
              <a:buNone/>
            </a:pPr>
            <a:endParaRPr lang="en-US" dirty="0"/>
          </a:p>
          <a:p>
            <a:pPr marL="158750" indent="0">
              <a:buNone/>
            </a:pPr>
            <a:r>
              <a:rPr lang="en-US" dirty="0"/>
              <a:t>Together, these areas showcase how RL can enhance safety in aerospace engineering, from adaptive control and autonomous navigation to rigorous testing and certification. Let’s take a closer look at the brown and yellow hexagons, Certification of Autonomous Systems and V&amp;V.</a:t>
            </a:r>
          </a:p>
        </p:txBody>
      </p:sp>
    </p:spTree>
    <p:extLst>
      <p:ext uri="{BB962C8B-B14F-4D97-AF65-F5344CB8AC3E}">
        <p14:creationId xmlns:p14="http://schemas.microsoft.com/office/powerpoint/2010/main" val="26645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D62D0CE8-60D9-7295-5E06-75F000EDEBFC}"/>
            </a:ext>
          </a:extLst>
        </p:cNvPr>
        <p:cNvGrpSpPr/>
        <p:nvPr/>
      </p:nvGrpSpPr>
      <p:grpSpPr>
        <a:xfrm>
          <a:off x="0" y="0"/>
          <a:ext cx="0" cy="0"/>
          <a:chOff x="0" y="0"/>
          <a:chExt cx="0" cy="0"/>
        </a:xfrm>
      </p:grpSpPr>
      <p:sp>
        <p:nvSpPr>
          <p:cNvPr id="76" name="Google Shape;76;gfb18ed2f63_0_0:notes">
            <a:extLst>
              <a:ext uri="{FF2B5EF4-FFF2-40B4-BE49-F238E27FC236}">
                <a16:creationId xmlns:a16="http://schemas.microsoft.com/office/drawing/2014/main" id="{86289CAF-4A11-8A81-2CC3-D2BA1DA42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b18ed2f63_0_0:notes">
            <a:extLst>
              <a:ext uri="{FF2B5EF4-FFF2-40B4-BE49-F238E27FC236}">
                <a16:creationId xmlns:a16="http://schemas.microsoft.com/office/drawing/2014/main" id="{2DB65B32-07AB-504E-0E3B-5DFB4C811C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6415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5D35-F4C9-D73A-0E3D-F68B8F384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6991C-ECE4-EC09-71F9-D5EED8D5B7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E27E29-B7E0-2745-480F-0C9888B1BAC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We’re teeing up to talking about my group’s research, but first let’s motivate what’s being done in autonomous verification and validation.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What’s our problem? We have autonomous systems that need to be verified before they fly. However, the environments they’re operating in are dynamic and complex, so while an autonomous system can be checked in pristine, obstacle-free, perfect environment, they are not verified in dynamic nor complex environments.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 Current solutions to verifying autonomous systems is to demo them in clearly defined scenarios, often scenarios that lack unexpected behaviors or edge cases. This may mean simulation-based testing, or real life demonstrations out on the flight field.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 These testbeds often lack environment complexity and are only viable for a limited subset of valid scenarios. There is no quantification of risks when they do appear, and we cannot specify acceptable or unacceptable behavior in mathematical models of the system. </a:t>
            </a:r>
          </a:p>
        </p:txBody>
      </p:sp>
    </p:spTree>
    <p:extLst>
      <p:ext uri="{BB962C8B-B14F-4D97-AF65-F5344CB8AC3E}">
        <p14:creationId xmlns:p14="http://schemas.microsoft.com/office/powerpoint/2010/main" val="279778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5527-50B5-EFE1-965C-6F1AEA1A6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04C82-BF00-6D40-399A-4913962198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B318B2-2215-5CB4-7C37-02F21AB55C2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let’s talk about our group’s research! The X lab has a variety of different focus areas, but we all center on control of dynamical systems.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Our research project focuses on building and constructing specifications, or rules, for scenarios that we test autonomous systems in. We start by constructing a subset of local rules for our scenario. This could be rules like speed limits, such as no driving over 60 mph, or more specific behavior rules like avoiding obstacles and walls. We can get even more specific in our scenario, such as changing reaction times for different environmental conditions, like increasing our reaction time in adverse weather like rain.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 We then will simulate our scenario in an autonomous vehicle simulator. There are many different open-source simulators available, such as high-fidelity simulators like CARLA, but we chose Mario Kart for its ease of use &amp; customizable environments.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 We will train a RL agent based on the rules set in the environment, and collect vehicular performance data in a variety of different environments, like vehicular pose, or how many times Mario went over the cliff.</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(4) Lastly, we’ll identify any edge cases or bad behaviors. From these bad behaviors, we can construct rules that optimize for good behavior and avoid bad behavior.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maybe our 60 mph speed limit works the majority of the time, unless we’re dealing with a track that has a lot of cliff-edge driving and steep curves. We might need to more strictly restrict the speed limit around curves to prevent our cars from spinning out of control and going over the cliff!</a:t>
            </a:r>
          </a:p>
        </p:txBody>
      </p:sp>
    </p:spTree>
    <p:extLst>
      <p:ext uri="{BB962C8B-B14F-4D97-AF65-F5344CB8AC3E}">
        <p14:creationId xmlns:p14="http://schemas.microsoft.com/office/powerpoint/2010/main" val="1883444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55D4-B119-77F9-F8D9-8A7D13A82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CC817-C816-E6FB-8B60-D420D9DFD7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16D8CC3-220A-F80E-F3EC-B002EF44C42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what does this look like in practice?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Well, it’s not much. This is just a small snippet of us training the Mario Kart agent. You’ll observe that I set it up to train about 6 agents simultaneously to speed things up, and yet somehow, Mario has yet to figure out how to actually move the car forward.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Reinforcement Learning is a lot like that – in the beginning of our training phase, we’ll stumble a lot and make very little progress. But once Mario figures out how to move the car forward, maybe in hour two, training will really take off.</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By the end of our training process, we should see Mario successfully moving around the track, following the local rules we specified for our scenario.</a:t>
            </a:r>
          </a:p>
        </p:txBody>
      </p:sp>
    </p:spTree>
    <p:extLst>
      <p:ext uri="{BB962C8B-B14F-4D97-AF65-F5344CB8AC3E}">
        <p14:creationId xmlns:p14="http://schemas.microsoft.com/office/powerpoint/2010/main" val="96747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BE91B-A3B6-E139-93C4-CA0632E54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6A275-92EB-DE19-EF50-99539F6DE3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76AAE8-755F-4904-A4F6-2F7AB4DFE64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Outside of safety, there are dozens of reinforcement learning applications in aerospace engineering. I’ll highlight three today.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Consider maintenance scheduling – RL can assist in predicting and optimizing maintenance schedules for aircrafts by learning patterns to predict when systems are likely to fail, allowing for proactive maintenance.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area is in supply chain optimization – regarding logistics and inventory management within aerospace manufacturing, RL can ensure that parts and components are delivered on time and efficiently.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Lastly, another area that RL could be applied is in energy management for electric or hybrid-electric aircrafts. RL can optimize energy usage by determining when to use stored energy and when to recharge, just like Mario deciding when to accelerate and deaccelerate on the track.</a:t>
            </a:r>
          </a:p>
        </p:txBody>
      </p:sp>
    </p:spTree>
    <p:extLst>
      <p:ext uri="{BB962C8B-B14F-4D97-AF65-F5344CB8AC3E}">
        <p14:creationId xmlns:p14="http://schemas.microsoft.com/office/powerpoint/2010/main" val="259976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2DDB2-170D-760B-2859-F5ED327F8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D6826-4714-D4DF-8024-65A336D637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FCFFFD-247C-336F-C6EF-05560AA30A5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Here’s a list of all the subareas within reinforcement learning. As you can see there are many different flavors of Reinforcement Learning, and the specific variety demonstrated in the homework is called Value Iteration. You can read more about it online, but the finer details aren’t too terribly important for finishing the homework. </a:t>
            </a:r>
          </a:p>
        </p:txBody>
      </p:sp>
    </p:spTree>
    <p:extLst>
      <p:ext uri="{BB962C8B-B14F-4D97-AF65-F5344CB8AC3E}">
        <p14:creationId xmlns:p14="http://schemas.microsoft.com/office/powerpoint/2010/main" val="2398453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390E-2C61-F484-DBA9-57EE496DC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12637-B607-7D12-16CE-6985D8579A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6BEBED-1ED2-8CCA-68BE-D0B562E2507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Alright, let’s go back to this image of our Princess Peach environment. We previously established that the green path is the optimal path that maximizes our reward.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But what happens when we move the coins over here?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 This would be our new optimal policy. Now, our best strategy is to go up, then left twice, and then up again. This avoids the hazards at the top of the map and maximizes the number of coins we can get.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homework assignment deals with this topic – by moving the coins in the environment, we can alter the optimal policy for the agent. We’ll be doing this in Google </a:t>
            </a:r>
            <a:r>
              <a:rPr lang="en-US" dirty="0" err="1"/>
              <a:t>Colab</a:t>
            </a:r>
            <a:r>
              <a:rPr lang="en-US" dirty="0"/>
              <a:t>, and you’ll see the impact of changing the coin location on the preferred agent policy after training. </a:t>
            </a:r>
          </a:p>
        </p:txBody>
      </p:sp>
    </p:spTree>
    <p:extLst>
      <p:ext uri="{BB962C8B-B14F-4D97-AF65-F5344CB8AC3E}">
        <p14:creationId xmlns:p14="http://schemas.microsoft.com/office/powerpoint/2010/main" val="172155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you may have heard over the past few days, Artificial Intelligence is a big umbrella under which many different subfields and subareas of research exist. It’s generally recognized that the big three subareas within artificial intelligence are the following: supervised learning, unsupervised learning, and reinforcement learning.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Can anyone give me a 1-2 sentence explanation of what these are?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Excellent, that’s right on target. Here are my quick explanations, along with why I selected these particular emojis to represent each of the subareas.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up, we have supervised learning represented by the teacher emoji. This kind of learning deals with labeled data sets, like the MNIST dataset that has a bunch of pictures of numbers, along with human-transcribed labels for each of them. We can create algorithms that will use portions of the dataset to learn on, and then evaluate its accuracy with the unused portion.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have unsupervised learning represented by the magnifying glass emoji. This learning pertains to datasets that do not have labels, so the AI has to explore and find patterns in the data without knowing what is correct or not.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Lastly, we have reinforcement learning, the focus of today’s topic – this type of AI pertains to learning through interaction and feedback with its environment. Reinforcement Learning is one of the most popular types of AI learning and is most famously used in different video game contexts. </a:t>
            </a:r>
          </a:p>
        </p:txBody>
      </p:sp>
    </p:spTree>
    <p:extLst>
      <p:ext uri="{BB962C8B-B14F-4D97-AF65-F5344CB8AC3E}">
        <p14:creationId xmlns:p14="http://schemas.microsoft.com/office/powerpoint/2010/main" val="192769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66723-C6B7-D578-D487-154104813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9644-C89B-A178-CEB3-F5C59C3E04F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33095E-7302-1937-7ABB-14BEE8712D1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start by talking about the foundations of reinforcement learning. As one of the most intuitive subareas of Machine Learning, I’ll start with a quick analogy.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Imagine yourself as a baby. You’re just learning how the world works, and you haven’t quite figured out which actions lead to good outcomes and which actions lead to bad outcomes. You learn best by exploring your environment and seeing what the consequences are. Let’s start in the kitchen.</a:t>
            </a:r>
          </a:p>
        </p:txBody>
      </p:sp>
    </p:spTree>
    <p:extLst>
      <p:ext uri="{BB962C8B-B14F-4D97-AF65-F5344CB8AC3E}">
        <p14:creationId xmlns:p14="http://schemas.microsoft.com/office/powerpoint/2010/main" val="393071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9AEBC-8F1C-5397-ED6A-890C58157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6D81C-952B-6E29-6A43-DA7CBC39A1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B71662-AFD9-2F15-2877-44C2896FE3D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a baby, you crawl over to the fridge and open it up to see a huge bowl of chocolate pudding, your favorite snack. This is a high reward because you love chocolate pudding!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In the future, you might be inclined to walk towards the fridge in case it’s holding more chocolate pudding.  If you choose to do so, you’re performing a strategy called exploitation.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what happens if you want an even better reward than chocolate pudding?</a:t>
            </a:r>
          </a:p>
        </p:txBody>
      </p:sp>
    </p:spTree>
    <p:extLst>
      <p:ext uri="{BB962C8B-B14F-4D97-AF65-F5344CB8AC3E}">
        <p14:creationId xmlns:p14="http://schemas.microsoft.com/office/powerpoint/2010/main" val="48339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22B2C-600D-95C2-645F-D0AB656A9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DB9B0-79F9-F157-C928-A4158AAB3D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1D3799-A76F-CCCF-1B74-967AA99B2CD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One day, you decided to try something a little different. Maybe you’re hoping that moving in a different direction will give you an even better reward, like pistachio ice cream. You decide to crawl over to the stove, but instead of finding delicious desserts inside, you burn your hand. This is a penalty, or a negative reward.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 Even though your new strategy didn’t work out, you still tried something new. This is called exploration.</a:t>
            </a:r>
          </a:p>
        </p:txBody>
      </p:sp>
    </p:spTree>
    <p:extLst>
      <p:ext uri="{BB962C8B-B14F-4D97-AF65-F5344CB8AC3E}">
        <p14:creationId xmlns:p14="http://schemas.microsoft.com/office/powerpoint/2010/main" val="101497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B7FD0-DE90-2AEE-F720-4212E77FF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D0492-22A4-28FE-CF10-DF1C4CB1A31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35F6D0-71D7-66C8-40D9-09C344E85CB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We’re now ready to explain the traditional reinforcement learning model called SATR. No, it doesn’t reference half-goat half-men creatures, but it’s instead an acronym for State, Action, Transition, and Reward.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state of an agent refers to the current situation or snapshot of the agent &amp; the environment it is in. This information can include the agent’s position, health statue, location, or anything else pertinent or relevant.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action set of an agent refers to a set of all possible moves an agent can take from its current state. In the context of the baby, we can crawl to the fridge, stove, or another location within the house, but until we learn how to climb stairs, we can’t go upstairs and that’s outside of our action set.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 stands for transition function – this refers to the movement from the current state to the next state after an action is taken. Sometimes, it’s obvious that where you’re heading is where you’ll end up, but other times, you might try to walk towards the fridge but accidentally end up at the sink. In reinforcement learning, this is usually represented as some kind of probability distribution.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lastly, the R stands for reward – this refers to the feedback you get from the environment after taking an action. It can either be a high reward, like chocolate pudding, an even higher reward, like pistachio ice cream, or it can be a penalty, like getting a burn on your hand.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997637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D9D91-9C07-2D04-94B4-60D6B34CD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CF516-391E-2A6B-81A0-0FAAE89F11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F2F3B8-1488-ABD2-7B7F-63CA75D1E9A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touched briefly on the exploration-exploitation tradeoff. Here, we can either explore more and try new actions which have unknown outcomes in the hopes of finding an outcome with an even greater reward.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flip is to exploit our current best option and be satisfied with the reward we are currently receiving.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expressed as a ratio in the RL algorithm and can change over time. For example, we may prioritize exploring the environment early on, but then prefer exploiting our best option once we’ve explored the environment quite a bit.</a:t>
            </a:r>
          </a:p>
        </p:txBody>
      </p:sp>
    </p:spTree>
    <p:extLst>
      <p:ext uri="{BB962C8B-B14F-4D97-AF65-F5344CB8AC3E}">
        <p14:creationId xmlns:p14="http://schemas.microsoft.com/office/powerpoint/2010/main" val="367764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42DD-1A99-5144-D2DC-75625049A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B66AD-17AE-58B5-A448-98EE040954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3BADF6-8E98-AF13-9CF2-DF5E6973198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talk more about rewards. This is something hardcoded into your environment, and we’ll demonstrate this concept in this 3x3 grid world.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you’re Princess Peach and your goal is to navigate to the top left corner on this grid world. You can collect tiny coins along your way, increasing your score. Once you get to the goal square, you get a big bonus of 10 coins. But if you happen to walk onto the square that has the </a:t>
            </a:r>
            <a:r>
              <a:rPr lang="en-US" dirty="0" err="1"/>
              <a:t>Goomba</a:t>
            </a:r>
            <a:r>
              <a:rPr lang="en-US" dirty="0"/>
              <a:t> or the Piranha plant, your score drops by 1 point. The game ends when you reach the goal location.</a:t>
            </a:r>
          </a:p>
        </p:txBody>
      </p:sp>
    </p:spTree>
    <p:extLst>
      <p:ext uri="{BB962C8B-B14F-4D97-AF65-F5344CB8AC3E}">
        <p14:creationId xmlns:p14="http://schemas.microsoft.com/office/powerpoint/2010/main" val="2428885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91150" y="1562313"/>
            <a:ext cx="4389000" cy="1661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091150" y="3225688"/>
            <a:ext cx="4389000" cy="35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 name="Google Shape;2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 name="Google Shape;3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2pPr>
            <a:lvl3pPr lvl="2">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3pPr>
            <a:lvl4pPr lvl="3">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4pPr>
            <a:lvl5pPr lvl="4">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5pPr>
            <a:lvl6pPr lvl="5">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6pPr>
            <a:lvl7pPr lvl="6">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7pPr>
            <a:lvl8pPr lvl="7">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8pPr>
            <a:lvl9pPr lvl="8">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27"/>
          <p:cNvSpPr txBox="1">
            <a:spLocks noGrp="1"/>
          </p:cNvSpPr>
          <p:nvPr>
            <p:ph type="ctrTitle"/>
          </p:nvPr>
        </p:nvSpPr>
        <p:spPr>
          <a:xfrm>
            <a:off x="2803912" y="1513407"/>
            <a:ext cx="6340088" cy="1540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Reinforcement Learning for Autonomous Systems</a:t>
            </a:r>
          </a:p>
        </p:txBody>
      </p:sp>
      <p:sp>
        <p:nvSpPr>
          <p:cNvPr id="81" name="Google Shape;81;p27"/>
          <p:cNvSpPr txBox="1">
            <a:spLocks noGrp="1"/>
          </p:cNvSpPr>
          <p:nvPr>
            <p:ph type="subTitle" idx="1"/>
          </p:nvPr>
        </p:nvSpPr>
        <p:spPr>
          <a:xfrm>
            <a:off x="-72829" y="4729860"/>
            <a:ext cx="9289658" cy="3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Fira Sans Condensed Medium" panose="020B0603050000020004" pitchFamily="34" charset="0"/>
              </a:rPr>
              <a:t>Presented by Kristy Sakano     |     November 18</a:t>
            </a:r>
            <a:r>
              <a:rPr lang="en" sz="1400" baseline="30000" dirty="0">
                <a:latin typeface="Fira Sans Condensed Medium" panose="020B0603050000020004" pitchFamily="34" charset="0"/>
              </a:rPr>
              <a:t>th</a:t>
            </a:r>
            <a:r>
              <a:rPr lang="en" sz="1400" dirty="0">
                <a:latin typeface="Fira Sans Condensed Medium" panose="020B0603050000020004" pitchFamily="34" charset="0"/>
              </a:rPr>
              <a:t>, 2024</a:t>
            </a:r>
            <a:endParaRPr sz="1400" dirty="0">
              <a:latin typeface="Fira Sans Condensed Medium" panose="020B0603050000020004" pitchFamily="34" charset="0"/>
            </a:endParaRPr>
          </a:p>
        </p:txBody>
      </p:sp>
      <p:pic>
        <p:nvPicPr>
          <p:cNvPr id="1026" name="Picture 2" descr="Mario | Mario Kart Racing Wiki | Fandom">
            <a:extLst>
              <a:ext uri="{FF2B5EF4-FFF2-40B4-BE49-F238E27FC236}">
                <a16:creationId xmlns:a16="http://schemas.microsoft.com/office/drawing/2014/main" id="{0BCACD23-4DD0-321C-155D-79EDB3CA1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85" y="1229189"/>
            <a:ext cx="2601727" cy="2266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B3002-6246-5C9A-E8ED-F3DB1DC227D2}"/>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80698079-B96E-66CD-87BC-B87F9D5AC896}"/>
              </a:ext>
            </a:extLst>
          </p:cNvPr>
          <p:cNvGrpSpPr/>
          <p:nvPr/>
        </p:nvGrpSpPr>
        <p:grpSpPr>
          <a:xfrm>
            <a:off x="2825087" y="1303361"/>
            <a:ext cx="3173104" cy="3118514"/>
            <a:chOff x="2825087" y="1303361"/>
            <a:chExt cx="3173104" cy="3118514"/>
          </a:xfrm>
        </p:grpSpPr>
        <p:sp>
          <p:nvSpPr>
            <p:cNvPr id="6" name="Rectangle 5">
              <a:extLst>
                <a:ext uri="{FF2B5EF4-FFF2-40B4-BE49-F238E27FC236}">
                  <a16:creationId xmlns:a16="http://schemas.microsoft.com/office/drawing/2014/main" id="{65651D2D-02BA-3895-ABA3-4311D0F56103}"/>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1F0296B-DE0A-3319-45B8-E8B3FD51ECCB}"/>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0F55F6-F5AB-72A8-6379-E59DEB5994E3}"/>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83F9CC7-B625-EA5D-2127-343DBDE1DAC8}"/>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6CD74A2-630C-B98E-1730-56C8AC077A5D}"/>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CAC2B94E-F0B0-A6AF-49A6-5BC2F5B3F5FC}"/>
              </a:ext>
            </a:extLst>
          </p:cNvPr>
          <p:cNvSpPr>
            <a:spLocks noGrp="1"/>
          </p:cNvSpPr>
          <p:nvPr>
            <p:ph type="title"/>
          </p:nvPr>
        </p:nvSpPr>
        <p:spPr>
          <a:xfrm>
            <a:off x="158496" y="117025"/>
            <a:ext cx="8520600" cy="841800"/>
          </a:xfrm>
        </p:spPr>
        <p:txBody>
          <a:bodyPr/>
          <a:lstStyle/>
          <a:p>
            <a:r>
              <a:rPr lang="en-US" dirty="0"/>
              <a:t>Attempt 1</a:t>
            </a:r>
          </a:p>
        </p:txBody>
      </p:sp>
      <p:sp>
        <p:nvSpPr>
          <p:cNvPr id="10" name="Rectangle: Rounded Corners 9">
            <a:extLst>
              <a:ext uri="{FF2B5EF4-FFF2-40B4-BE49-F238E27FC236}">
                <a16:creationId xmlns:a16="http://schemas.microsoft.com/office/drawing/2014/main" id="{4094A7B5-E760-BE21-0E1B-C9E737F3F256}"/>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9A7A45C0-C817-831F-1E8D-B53B4E610D46}"/>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6" name="Picture 6" descr="Princess Peach | Chaikelpedia Wiki | Fandom">
            <a:extLst>
              <a:ext uri="{FF2B5EF4-FFF2-40B4-BE49-F238E27FC236}">
                <a16:creationId xmlns:a16="http://schemas.microsoft.com/office/drawing/2014/main" id="{1A1AFA5C-CB62-A286-A46A-8BA0DE1A4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593" y="3473570"/>
            <a:ext cx="417842" cy="8356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iranha Plant - SmashWiki, the Super Smash Bros. wiki">
            <a:extLst>
              <a:ext uri="{FF2B5EF4-FFF2-40B4-BE49-F238E27FC236}">
                <a16:creationId xmlns:a16="http://schemas.microsoft.com/office/drawing/2014/main" id="{3A647118-D090-E56B-266C-7BE0160E8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AD978DAE-D48D-F2BF-242E-589F5B3FE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2A79A1FD-12DB-F6B6-8BFA-5FA3A517B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42B3512C-650E-0C92-F415-D4E0523E62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3D41631C-3C5E-3D83-8A57-4678AF05C3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E9B7024A-2EFF-EB9C-47CA-FFF7E6CEFF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860A7-4FC8-53A1-88E3-22191F3D44D1}"/>
              </a:ext>
            </a:extLst>
          </p:cNvPr>
          <p:cNvSpPr txBox="1"/>
          <p:nvPr/>
        </p:nvSpPr>
        <p:spPr>
          <a:xfrm>
            <a:off x="6406551" y="2700614"/>
            <a:ext cx="2317630" cy="307777"/>
          </a:xfrm>
          <a:prstGeom prst="rect">
            <a:avLst/>
          </a:prstGeom>
          <a:noFill/>
        </p:spPr>
        <p:txBody>
          <a:bodyPr wrap="square" rtlCol="0">
            <a:spAutoFit/>
          </a:bodyPr>
          <a:lstStyle/>
          <a:p>
            <a:r>
              <a:rPr lang="en-US" dirty="0">
                <a:latin typeface="Fira Sans Condensed" panose="020B0503050000020004" pitchFamily="34" charset="0"/>
              </a:rPr>
              <a:t>Current Score: 0</a:t>
            </a:r>
          </a:p>
        </p:txBody>
      </p:sp>
      <p:sp>
        <p:nvSpPr>
          <p:cNvPr id="4" name="Rectangle: Rounded Corners 3">
            <a:extLst>
              <a:ext uri="{FF2B5EF4-FFF2-40B4-BE49-F238E27FC236}">
                <a16:creationId xmlns:a16="http://schemas.microsoft.com/office/drawing/2014/main" id="{9CBD9F96-05EF-42FF-9086-38AD2A03543D}"/>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388778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1.48148E-6 L 0.00261 -0.19846 " pathEditMode="relative" rAng="0" ptsTypes="AA">
                                      <p:cBhvr>
                                        <p:cTn id="6" dur="2000" fill="hold"/>
                                        <p:tgtEl>
                                          <p:spTgt spid="5126"/>
                                        </p:tgtEl>
                                        <p:attrNameLst>
                                          <p:attrName>ppt_x</p:attrName>
                                          <p:attrName>ppt_y</p:attrName>
                                        </p:attrNameLst>
                                      </p:cBhvr>
                                      <p:rCtr x="122" y="-99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FA04-C87B-18F9-0A64-9E15934EDCE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B8F83770-D2A3-CA58-BBA7-3282663EAB3E}"/>
              </a:ext>
            </a:extLst>
          </p:cNvPr>
          <p:cNvGrpSpPr/>
          <p:nvPr/>
        </p:nvGrpSpPr>
        <p:grpSpPr>
          <a:xfrm>
            <a:off x="2825087" y="1303361"/>
            <a:ext cx="3173104" cy="3118514"/>
            <a:chOff x="2825087" y="1303361"/>
            <a:chExt cx="3173104" cy="3118514"/>
          </a:xfrm>
        </p:grpSpPr>
        <p:sp>
          <p:nvSpPr>
            <p:cNvPr id="7" name="Rectangle 6">
              <a:extLst>
                <a:ext uri="{FF2B5EF4-FFF2-40B4-BE49-F238E27FC236}">
                  <a16:creationId xmlns:a16="http://schemas.microsoft.com/office/drawing/2014/main" id="{693E716F-13BE-01A8-3054-C54AB369AE40}"/>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BDAD3DA-D900-5222-75D5-51FAC21AB8A3}"/>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6EDD465-13B4-E913-371A-8802560256CC}"/>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B8F1CB3-FC9B-C5DC-FC56-FB71B59E90FD}"/>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579FC0F-7750-0D0C-379E-403D22B96B41}"/>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9F37520F-092A-741B-54D9-91F2EA106E82}"/>
              </a:ext>
            </a:extLst>
          </p:cNvPr>
          <p:cNvSpPr>
            <a:spLocks noGrp="1"/>
          </p:cNvSpPr>
          <p:nvPr>
            <p:ph type="title"/>
          </p:nvPr>
        </p:nvSpPr>
        <p:spPr>
          <a:xfrm>
            <a:off x="158496" y="117025"/>
            <a:ext cx="8520600" cy="841800"/>
          </a:xfrm>
        </p:spPr>
        <p:txBody>
          <a:bodyPr/>
          <a:lstStyle/>
          <a:p>
            <a:r>
              <a:rPr lang="en-US" dirty="0"/>
              <a:t>Attempt 1</a:t>
            </a:r>
          </a:p>
        </p:txBody>
      </p:sp>
      <p:sp>
        <p:nvSpPr>
          <p:cNvPr id="10" name="Rectangle: Rounded Corners 9">
            <a:extLst>
              <a:ext uri="{FF2B5EF4-FFF2-40B4-BE49-F238E27FC236}">
                <a16:creationId xmlns:a16="http://schemas.microsoft.com/office/drawing/2014/main" id="{C33262CC-F135-A384-36BE-B9658CF946B8}"/>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10998BDB-1EEE-EE91-F0FE-3E46552AE761}"/>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30" name="Picture 10" descr="Goomba | Super Mario Maker 2 Wiki | Fandom">
            <a:extLst>
              <a:ext uri="{FF2B5EF4-FFF2-40B4-BE49-F238E27FC236}">
                <a16:creationId xmlns:a16="http://schemas.microsoft.com/office/drawing/2014/main" id="{D43818B2-D477-4197-6D90-4D6AB15E2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577BC87B-AF85-C7BF-C90B-0F5CDAE32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971420B2-07F6-A429-DBF8-6CE958F56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EB61332A-3C61-6F1A-2D49-46F091396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9B175D18-F067-528A-FCFB-2170D084E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7E9B38-2632-02A9-D799-D10FB60C65B5}"/>
              </a:ext>
            </a:extLst>
          </p:cNvPr>
          <p:cNvSpPr txBox="1"/>
          <p:nvPr/>
        </p:nvSpPr>
        <p:spPr>
          <a:xfrm>
            <a:off x="6406551" y="2700614"/>
            <a:ext cx="2317630" cy="307777"/>
          </a:xfrm>
          <a:prstGeom prst="rect">
            <a:avLst/>
          </a:prstGeom>
          <a:solidFill>
            <a:schemeClr val="bg1"/>
          </a:solidFill>
        </p:spPr>
        <p:txBody>
          <a:bodyPr wrap="square" rtlCol="0">
            <a:spAutoFit/>
          </a:bodyPr>
          <a:lstStyle/>
          <a:p>
            <a:r>
              <a:rPr lang="en-US" dirty="0">
                <a:latin typeface="Fira Sans Condensed" panose="020B0503050000020004" pitchFamily="34" charset="0"/>
              </a:rPr>
              <a:t>Current Score: -1</a:t>
            </a:r>
          </a:p>
        </p:txBody>
      </p:sp>
      <p:pic>
        <p:nvPicPr>
          <p:cNvPr id="4" name="Picture 8" descr="Piranha Plant - SmashWiki, the Super Smash Bros. wiki">
            <a:extLst>
              <a:ext uri="{FF2B5EF4-FFF2-40B4-BE49-F238E27FC236}">
                <a16:creationId xmlns:a16="http://schemas.microsoft.com/office/drawing/2014/main" id="{8539461D-94A6-D59F-C8D5-BE0D3DFA8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incess Peach | Chaikelpedia Wiki | Fandom">
            <a:extLst>
              <a:ext uri="{FF2B5EF4-FFF2-40B4-BE49-F238E27FC236}">
                <a16:creationId xmlns:a16="http://schemas.microsoft.com/office/drawing/2014/main" id="{690DC501-C762-A08C-864C-F541E4A7F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61" y="2447463"/>
            <a:ext cx="417842" cy="8356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0EE3ADD-BC2C-8126-D493-48F75A6C2F3A}"/>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9" name="TextBox 8">
            <a:extLst>
              <a:ext uri="{FF2B5EF4-FFF2-40B4-BE49-F238E27FC236}">
                <a16:creationId xmlns:a16="http://schemas.microsoft.com/office/drawing/2014/main" id="{D1D7F4C2-133E-12FD-D8D0-06BA32BF6586}"/>
              </a:ext>
            </a:extLst>
          </p:cNvPr>
          <p:cNvSpPr txBox="1"/>
          <p:nvPr/>
        </p:nvSpPr>
        <p:spPr>
          <a:xfrm>
            <a:off x="6406551" y="2700613"/>
            <a:ext cx="2317630" cy="307777"/>
          </a:xfrm>
          <a:prstGeom prst="rect">
            <a:avLst/>
          </a:prstGeom>
          <a:solidFill>
            <a:schemeClr val="bg1"/>
          </a:solidFill>
        </p:spPr>
        <p:txBody>
          <a:bodyPr wrap="square" rtlCol="0">
            <a:spAutoFit/>
          </a:bodyPr>
          <a:lstStyle/>
          <a:p>
            <a:r>
              <a:rPr lang="en-US" dirty="0">
                <a:latin typeface="Fira Sans Condensed" panose="020B0503050000020004" pitchFamily="34" charset="0"/>
              </a:rPr>
              <a:t>Current Score: 0</a:t>
            </a:r>
          </a:p>
        </p:txBody>
      </p:sp>
    </p:spTree>
    <p:extLst>
      <p:ext uri="{BB962C8B-B14F-4D97-AF65-F5344CB8AC3E}">
        <p14:creationId xmlns:p14="http://schemas.microsoft.com/office/powerpoint/2010/main" val="179627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16667E-6 1.23457E-6 L 0.00069 -0.2037 " pathEditMode="relative" rAng="0" ptsTypes="AA">
                                      <p:cBhvr>
                                        <p:cTn id="6" dur="2000" fill="hold"/>
                                        <p:tgtEl>
                                          <p:spTgt spid="5126"/>
                                        </p:tgtEl>
                                        <p:attrNameLst>
                                          <p:attrName>ppt_x</p:attrName>
                                          <p:attrName>ppt_y</p:attrName>
                                        </p:attrNameLst>
                                      </p:cBhvr>
                                      <p:rCtr x="35" y="-10185"/>
                                    </p:animMotion>
                                  </p:childTnLst>
                                </p:cTn>
                              </p:par>
                              <p:par>
                                <p:cTn id="7" presetID="10" presetClass="exit" presetSubtype="0" fill="hold" grpId="0" nodeType="withEffect">
                                  <p:stCondLst>
                                    <p:cond delay="0"/>
                                  </p:stCondLst>
                                  <p:childTnLst>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9796A-06D7-213E-E02E-58C8CD12F43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B6CD5453-22C5-0275-FBC9-F7518D185EAA}"/>
              </a:ext>
            </a:extLst>
          </p:cNvPr>
          <p:cNvGrpSpPr/>
          <p:nvPr/>
        </p:nvGrpSpPr>
        <p:grpSpPr>
          <a:xfrm>
            <a:off x="2825087" y="1303361"/>
            <a:ext cx="3173104" cy="3118514"/>
            <a:chOff x="2825087" y="1303361"/>
            <a:chExt cx="3173104" cy="3118514"/>
          </a:xfrm>
        </p:grpSpPr>
        <p:sp>
          <p:nvSpPr>
            <p:cNvPr id="7" name="Rectangle 6">
              <a:extLst>
                <a:ext uri="{FF2B5EF4-FFF2-40B4-BE49-F238E27FC236}">
                  <a16:creationId xmlns:a16="http://schemas.microsoft.com/office/drawing/2014/main" id="{ECC05305-199C-C834-C0B8-FB1042166530}"/>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DA2A36E-9C09-DE78-B6C0-A6F9F5EA757C}"/>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80AB3ED-16F0-5ED2-9614-F56110873509}"/>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0D39714-516C-1A8F-87BA-AC10DA4735FF}"/>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4298584-174E-AA68-089E-18F7F0B94995}"/>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ACBF4429-F2A7-9825-E013-04DBCF69A385}"/>
              </a:ext>
            </a:extLst>
          </p:cNvPr>
          <p:cNvSpPr>
            <a:spLocks noGrp="1"/>
          </p:cNvSpPr>
          <p:nvPr>
            <p:ph type="title"/>
          </p:nvPr>
        </p:nvSpPr>
        <p:spPr>
          <a:xfrm>
            <a:off x="158496" y="117025"/>
            <a:ext cx="8520600" cy="841800"/>
          </a:xfrm>
        </p:spPr>
        <p:txBody>
          <a:bodyPr/>
          <a:lstStyle/>
          <a:p>
            <a:r>
              <a:rPr lang="en-US" dirty="0"/>
              <a:t>Attempt 1</a:t>
            </a:r>
          </a:p>
        </p:txBody>
      </p:sp>
      <p:sp>
        <p:nvSpPr>
          <p:cNvPr id="10" name="Rectangle: Rounded Corners 9">
            <a:extLst>
              <a:ext uri="{FF2B5EF4-FFF2-40B4-BE49-F238E27FC236}">
                <a16:creationId xmlns:a16="http://schemas.microsoft.com/office/drawing/2014/main" id="{AAB06E96-D5C3-7C69-7C0E-78EB00F14650}"/>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41364155-ABE8-5905-BCD4-A6D20E076AAA}"/>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30" name="Picture 10" descr="Goomba | Super Mario Maker 2 Wiki | Fandom">
            <a:extLst>
              <a:ext uri="{FF2B5EF4-FFF2-40B4-BE49-F238E27FC236}">
                <a16:creationId xmlns:a16="http://schemas.microsoft.com/office/drawing/2014/main" id="{FFADC07E-2C3B-B035-7DC6-339E7B13E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AE20C1AF-7978-F753-D790-DB4747148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8887B06D-D2C7-20F4-A379-EE96EDBA1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D117DF75-E842-7E94-91B1-8204FCBF5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501DA2EB-54B7-10A3-61A6-1F4B4889B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CAE02B-B3D7-E86D-CA8E-9B79A0817926}"/>
              </a:ext>
            </a:extLst>
          </p:cNvPr>
          <p:cNvSpPr txBox="1"/>
          <p:nvPr/>
        </p:nvSpPr>
        <p:spPr>
          <a:xfrm>
            <a:off x="6406551" y="2700614"/>
            <a:ext cx="2317630" cy="307777"/>
          </a:xfrm>
          <a:prstGeom prst="rect">
            <a:avLst/>
          </a:prstGeom>
          <a:noFill/>
        </p:spPr>
        <p:txBody>
          <a:bodyPr wrap="square" rtlCol="0">
            <a:spAutoFit/>
          </a:bodyPr>
          <a:lstStyle/>
          <a:p>
            <a:r>
              <a:rPr lang="en-US" dirty="0">
                <a:latin typeface="Fira Sans Condensed" panose="020B0503050000020004" pitchFamily="34" charset="0"/>
              </a:rPr>
              <a:t>Current Score: -1</a:t>
            </a:r>
          </a:p>
        </p:txBody>
      </p:sp>
      <p:pic>
        <p:nvPicPr>
          <p:cNvPr id="4" name="Picture 8" descr="Piranha Plant - SmashWiki, the Super Smash Bros. wiki">
            <a:extLst>
              <a:ext uri="{FF2B5EF4-FFF2-40B4-BE49-F238E27FC236}">
                <a16:creationId xmlns:a16="http://schemas.microsoft.com/office/drawing/2014/main" id="{3210A2DC-2EFD-F5B0-B66B-2ACEF4307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incess Peach | Chaikelpedia Wiki | Fandom">
            <a:extLst>
              <a:ext uri="{FF2B5EF4-FFF2-40B4-BE49-F238E27FC236}">
                <a16:creationId xmlns:a16="http://schemas.microsoft.com/office/drawing/2014/main" id="{3E0AB997-38D0-FE7F-43CA-23A57043F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7665" y="1393533"/>
            <a:ext cx="417842" cy="8356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EA1B460-D7E3-4812-21CE-D64025A2BD65}"/>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208282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1022E-16 -4.93827E-7 L 1.11022E-16 0.20926 " pathEditMode="relative" rAng="0" ptsTypes="AA">
                                      <p:cBhvr>
                                        <p:cTn id="6" dur="2000" fill="hold"/>
                                        <p:tgtEl>
                                          <p:spTgt spid="5126"/>
                                        </p:tgtEl>
                                        <p:attrNameLst>
                                          <p:attrName>ppt_x</p:attrName>
                                          <p:attrName>ppt_y</p:attrName>
                                        </p:attrNameLst>
                                      </p:cBhvr>
                                      <p:rCtr x="0" y="1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0695-6E59-800B-F131-644B48C942D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83EA818-7195-293F-19B3-F34E2C23EF89}"/>
              </a:ext>
            </a:extLst>
          </p:cNvPr>
          <p:cNvGrpSpPr/>
          <p:nvPr/>
        </p:nvGrpSpPr>
        <p:grpSpPr>
          <a:xfrm>
            <a:off x="2825087" y="1303361"/>
            <a:ext cx="3173104" cy="3118514"/>
            <a:chOff x="2825087" y="1303361"/>
            <a:chExt cx="3173104" cy="3118514"/>
          </a:xfrm>
        </p:grpSpPr>
        <p:sp>
          <p:nvSpPr>
            <p:cNvPr id="8" name="Rectangle 7">
              <a:extLst>
                <a:ext uri="{FF2B5EF4-FFF2-40B4-BE49-F238E27FC236}">
                  <a16:creationId xmlns:a16="http://schemas.microsoft.com/office/drawing/2014/main" id="{078A1FC4-5988-D48E-E7B8-B6B091FCA471}"/>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D12CB4E-95A2-A508-0893-F8C69B188D75}"/>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866D06-9DD3-D482-2A85-52C18552F909}"/>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F9AF8E-F359-73FE-7F8B-2CFF88AE8284}"/>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1462AF-4E14-1030-0580-D443082B05BF}"/>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2959ABBE-4259-24DD-C5DC-10E944343605}"/>
              </a:ext>
            </a:extLst>
          </p:cNvPr>
          <p:cNvSpPr>
            <a:spLocks noGrp="1"/>
          </p:cNvSpPr>
          <p:nvPr>
            <p:ph type="title"/>
          </p:nvPr>
        </p:nvSpPr>
        <p:spPr>
          <a:xfrm>
            <a:off x="158496" y="117025"/>
            <a:ext cx="8520600" cy="841800"/>
          </a:xfrm>
        </p:spPr>
        <p:txBody>
          <a:bodyPr/>
          <a:lstStyle/>
          <a:p>
            <a:r>
              <a:rPr lang="en-US" dirty="0"/>
              <a:t>Attempt 1</a:t>
            </a:r>
          </a:p>
        </p:txBody>
      </p:sp>
      <p:sp>
        <p:nvSpPr>
          <p:cNvPr id="10" name="Rectangle: Rounded Corners 9">
            <a:extLst>
              <a:ext uri="{FF2B5EF4-FFF2-40B4-BE49-F238E27FC236}">
                <a16:creationId xmlns:a16="http://schemas.microsoft.com/office/drawing/2014/main" id="{21306DFC-8A16-AED5-2058-43F087102B5E}"/>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748411DE-F4F5-CDE8-888F-BFC9F1F0BB14}"/>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30" name="Picture 10" descr="Goomba | Super Mario Maker 2 Wiki | Fandom">
            <a:extLst>
              <a:ext uri="{FF2B5EF4-FFF2-40B4-BE49-F238E27FC236}">
                <a16:creationId xmlns:a16="http://schemas.microsoft.com/office/drawing/2014/main" id="{FC9DEE34-FD78-5AE2-D7DC-B7D2D72D8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23635F9C-9AFD-3631-54BF-6612242F9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1ECD5BA2-E2BB-CBF7-268C-0854B7AFB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645BFED6-B66B-ADD7-4688-2B09056DF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4B7BAC63-09F9-FC56-3AE5-500AD74DD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2655D9-F4B5-1A3D-D5A0-A23BC790357D}"/>
              </a:ext>
            </a:extLst>
          </p:cNvPr>
          <p:cNvSpPr txBox="1"/>
          <p:nvPr/>
        </p:nvSpPr>
        <p:spPr>
          <a:xfrm>
            <a:off x="6406551" y="2700614"/>
            <a:ext cx="2317630" cy="307777"/>
          </a:xfrm>
          <a:prstGeom prst="rect">
            <a:avLst/>
          </a:prstGeom>
          <a:noFill/>
        </p:spPr>
        <p:txBody>
          <a:bodyPr wrap="square" rtlCol="0">
            <a:spAutoFit/>
          </a:bodyPr>
          <a:lstStyle/>
          <a:p>
            <a:r>
              <a:rPr lang="en-US" dirty="0">
                <a:latin typeface="Fira Sans Condensed" panose="020B0503050000020004" pitchFamily="34" charset="0"/>
              </a:rPr>
              <a:t>Current Score: -1 + 1 + 10 = </a:t>
            </a:r>
            <a:r>
              <a:rPr lang="en-US" b="1" dirty="0">
                <a:latin typeface="Fira Sans Condensed" panose="020B0503050000020004" pitchFamily="34" charset="0"/>
              </a:rPr>
              <a:t>10</a:t>
            </a:r>
          </a:p>
        </p:txBody>
      </p:sp>
      <p:pic>
        <p:nvPicPr>
          <p:cNvPr id="5126" name="Picture 6" descr="Princess Peach | Chaikelpedia Wiki | Fandom">
            <a:extLst>
              <a:ext uri="{FF2B5EF4-FFF2-40B4-BE49-F238E27FC236}">
                <a16:creationId xmlns:a16="http://schemas.microsoft.com/office/drawing/2014/main" id="{AE3E52E5-94C9-E8FC-9B6D-9E2796A50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61" y="2436660"/>
            <a:ext cx="417842" cy="835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Piranha Plant - SmashWiki, the Super Smash Bros. wiki">
            <a:extLst>
              <a:ext uri="{FF2B5EF4-FFF2-40B4-BE49-F238E27FC236}">
                <a16:creationId xmlns:a16="http://schemas.microsoft.com/office/drawing/2014/main" id="{09A4470A-6309-7CC4-525A-522461CCF9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5984A79-8A5B-2C1F-4BF5-A3561086B21A}"/>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6" name="TextBox 5">
            <a:extLst>
              <a:ext uri="{FF2B5EF4-FFF2-40B4-BE49-F238E27FC236}">
                <a16:creationId xmlns:a16="http://schemas.microsoft.com/office/drawing/2014/main" id="{668B2031-AEFA-1699-D2BB-83B82B959943}"/>
              </a:ext>
            </a:extLst>
          </p:cNvPr>
          <p:cNvSpPr txBox="1"/>
          <p:nvPr/>
        </p:nvSpPr>
        <p:spPr>
          <a:xfrm>
            <a:off x="6406551" y="2700613"/>
            <a:ext cx="2317630" cy="307777"/>
          </a:xfrm>
          <a:prstGeom prst="rect">
            <a:avLst/>
          </a:prstGeom>
          <a:solidFill>
            <a:schemeClr val="bg1"/>
          </a:solidFill>
        </p:spPr>
        <p:txBody>
          <a:bodyPr wrap="square" rtlCol="0">
            <a:spAutoFit/>
          </a:bodyPr>
          <a:lstStyle/>
          <a:p>
            <a:r>
              <a:rPr lang="en-US" dirty="0">
                <a:latin typeface="Fira Sans Condensed" panose="020B0503050000020004" pitchFamily="34" charset="0"/>
              </a:rPr>
              <a:t>Current Score: -1</a:t>
            </a:r>
          </a:p>
        </p:txBody>
      </p:sp>
    </p:spTree>
    <p:extLst>
      <p:ext uri="{BB962C8B-B14F-4D97-AF65-F5344CB8AC3E}">
        <p14:creationId xmlns:p14="http://schemas.microsoft.com/office/powerpoint/2010/main" val="376499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4.16667E-6 1.7284E-6 L -0.11511 1.7284E-6 C -0.16667 1.7284E-6 -0.23004 -0.05432 -0.23004 -0.09815 L -0.23004 -0.1963 " pathEditMode="relative" rAng="0" ptsTypes="AAAA">
                                      <p:cBhvr>
                                        <p:cTn id="6" dur="2500" fill="hold"/>
                                        <p:tgtEl>
                                          <p:spTgt spid="5126"/>
                                        </p:tgtEl>
                                        <p:attrNameLst>
                                          <p:attrName>ppt_x</p:attrName>
                                          <p:attrName>ppt_y</p:attrName>
                                        </p:attrNameLst>
                                      </p:cBhvr>
                                      <p:rCtr x="-11510" y="-9815"/>
                                    </p:animMotion>
                                  </p:childTnLst>
                                </p:cTn>
                              </p:par>
                              <p:par>
                                <p:cTn id="7" presetID="10" presetClass="exit" presetSubtype="0" fill="hold" grpId="0"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DEA2A-B047-FA6F-535B-C79B1641F1D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9158086-9346-9D91-4B9C-15D3DB1296EC}"/>
              </a:ext>
            </a:extLst>
          </p:cNvPr>
          <p:cNvGrpSpPr/>
          <p:nvPr/>
        </p:nvGrpSpPr>
        <p:grpSpPr>
          <a:xfrm>
            <a:off x="2825087" y="1303361"/>
            <a:ext cx="3173104" cy="3118514"/>
            <a:chOff x="2825087" y="1303361"/>
            <a:chExt cx="3173104" cy="3118514"/>
          </a:xfrm>
        </p:grpSpPr>
        <p:sp>
          <p:nvSpPr>
            <p:cNvPr id="7" name="Rectangle 6">
              <a:extLst>
                <a:ext uri="{FF2B5EF4-FFF2-40B4-BE49-F238E27FC236}">
                  <a16:creationId xmlns:a16="http://schemas.microsoft.com/office/drawing/2014/main" id="{7A84A57A-279B-AD54-AF0D-508975B0491D}"/>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7D3A687-16B0-B833-33A0-34E907B2F7BC}"/>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D5AE17B-C6F1-9281-D573-8538A4B922BA}"/>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085CB9B-0247-7A97-E031-2DB5515320D2}"/>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DDBA5B2-2C46-D941-104B-DC4CF33CEC23}"/>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8723BE93-C9AA-2C94-65AC-6239862B1B4D}"/>
              </a:ext>
            </a:extLst>
          </p:cNvPr>
          <p:cNvSpPr>
            <a:spLocks noGrp="1"/>
          </p:cNvSpPr>
          <p:nvPr>
            <p:ph type="title"/>
          </p:nvPr>
        </p:nvSpPr>
        <p:spPr>
          <a:xfrm>
            <a:off x="158496" y="117025"/>
            <a:ext cx="8520600" cy="841800"/>
          </a:xfrm>
        </p:spPr>
        <p:txBody>
          <a:bodyPr/>
          <a:lstStyle/>
          <a:p>
            <a:r>
              <a:rPr lang="en-US" dirty="0"/>
              <a:t>Attempt 2</a:t>
            </a:r>
          </a:p>
        </p:txBody>
      </p:sp>
      <p:sp>
        <p:nvSpPr>
          <p:cNvPr id="10" name="Rectangle: Rounded Corners 9">
            <a:extLst>
              <a:ext uri="{FF2B5EF4-FFF2-40B4-BE49-F238E27FC236}">
                <a16:creationId xmlns:a16="http://schemas.microsoft.com/office/drawing/2014/main" id="{27626E7D-43BC-5F01-9B15-1BE38712775B}"/>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8059A866-4F51-696D-2D35-5C0EBF953D87}"/>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8" name="Picture 8" descr="Piranha Plant - SmashWiki, the Super Smash Bros. wiki">
            <a:extLst>
              <a:ext uri="{FF2B5EF4-FFF2-40B4-BE49-F238E27FC236}">
                <a16:creationId xmlns:a16="http://schemas.microsoft.com/office/drawing/2014/main" id="{8905071D-B1B6-5948-289E-B5425D97A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ABDF8C8B-2210-9374-B75D-ADFE927D4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D577C654-4142-F622-5EAB-4E2FBEC22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2EF4014F-4195-3359-9979-810F886CB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88AF7E7B-2260-1745-C4F3-D41A346EB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DF6BC7E4-7942-4D54-795F-C3E3CD74B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88E1DA-435F-91C0-21E5-8C9C0E80B0D6}"/>
              </a:ext>
            </a:extLst>
          </p:cNvPr>
          <p:cNvSpPr txBox="1"/>
          <p:nvPr/>
        </p:nvSpPr>
        <p:spPr>
          <a:xfrm>
            <a:off x="6406551" y="2700614"/>
            <a:ext cx="2317630" cy="523220"/>
          </a:xfrm>
          <a:prstGeom prst="rect">
            <a:avLst/>
          </a:prstGeom>
          <a:no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1</a:t>
            </a:r>
          </a:p>
        </p:txBody>
      </p:sp>
      <p:sp>
        <p:nvSpPr>
          <p:cNvPr id="4" name="Rectangle: Rounded Corners 3">
            <a:extLst>
              <a:ext uri="{FF2B5EF4-FFF2-40B4-BE49-F238E27FC236}">
                <a16:creationId xmlns:a16="http://schemas.microsoft.com/office/drawing/2014/main" id="{0B7F58EB-D721-6E7D-558F-F7ACE46549DD}"/>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pic>
        <p:nvPicPr>
          <p:cNvPr id="5126" name="Picture 6" descr="Princess Peach | Chaikelpedia Wiki | Fandom">
            <a:extLst>
              <a:ext uri="{FF2B5EF4-FFF2-40B4-BE49-F238E27FC236}">
                <a16:creationId xmlns:a16="http://schemas.microsoft.com/office/drawing/2014/main" id="{97236DEE-3F74-0CE4-0BA6-245635994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593" y="3473570"/>
            <a:ext cx="417842" cy="835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713AE7-4194-0372-C320-0CF4CD31CC23}"/>
              </a:ext>
            </a:extLst>
          </p:cNvPr>
          <p:cNvSpPr txBox="1"/>
          <p:nvPr/>
        </p:nvSpPr>
        <p:spPr>
          <a:xfrm>
            <a:off x="6406551" y="2700614"/>
            <a:ext cx="2317630" cy="523220"/>
          </a:xfrm>
          <a:prstGeom prst="rect">
            <a:avLst/>
          </a:prstGeom>
          <a:solidFill>
            <a:schemeClr val="bg1"/>
          </a:solid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0</a:t>
            </a:r>
          </a:p>
        </p:txBody>
      </p:sp>
    </p:spTree>
    <p:extLst>
      <p:ext uri="{BB962C8B-B14F-4D97-AF65-F5344CB8AC3E}">
        <p14:creationId xmlns:p14="http://schemas.microsoft.com/office/powerpoint/2010/main" val="393486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8.33333E-7 -1.48148E-6 L -0.11059 0.00154 " pathEditMode="relative" rAng="0" ptsTypes="AA">
                                      <p:cBhvr>
                                        <p:cTn id="6" dur="2000" fill="hold"/>
                                        <p:tgtEl>
                                          <p:spTgt spid="5126"/>
                                        </p:tgtEl>
                                        <p:attrNameLst>
                                          <p:attrName>ppt_x</p:attrName>
                                          <p:attrName>ppt_y</p:attrName>
                                        </p:attrNameLst>
                                      </p:cBhvr>
                                      <p:rCtr x="-5538" y="62"/>
                                    </p:animMotion>
                                  </p:childTnLst>
                                </p:cTn>
                              </p:par>
                              <p:par>
                                <p:cTn id="7" presetID="10" presetClass="exit" presetSubtype="0" fill="hold" grpId="0"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2A75F-3D64-EBEF-7252-EC28CA7BF89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BC886F7-DAC5-2D22-2092-09B11ACFDD88}"/>
              </a:ext>
            </a:extLst>
          </p:cNvPr>
          <p:cNvGrpSpPr/>
          <p:nvPr/>
        </p:nvGrpSpPr>
        <p:grpSpPr>
          <a:xfrm>
            <a:off x="2825087" y="1303361"/>
            <a:ext cx="3173104" cy="3118514"/>
            <a:chOff x="2825087" y="1303361"/>
            <a:chExt cx="3173104" cy="3118514"/>
          </a:xfrm>
        </p:grpSpPr>
        <p:sp>
          <p:nvSpPr>
            <p:cNvPr id="8" name="Rectangle 7">
              <a:extLst>
                <a:ext uri="{FF2B5EF4-FFF2-40B4-BE49-F238E27FC236}">
                  <a16:creationId xmlns:a16="http://schemas.microsoft.com/office/drawing/2014/main" id="{375046EF-F9BA-8D33-931C-58CB2577D06C}"/>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60050DC-5233-E84B-227E-9861B012F409}"/>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5410114-460E-0F4C-2614-3798B7D05830}"/>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DDF1F6-5183-414D-05CD-1D9BDAEF964D}"/>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355E3B2-9C11-39EF-AE39-3785D01CB3AB}"/>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pic>
        <p:nvPicPr>
          <p:cNvPr id="5126" name="Picture 6" descr="Princess Peach | Chaikelpedia Wiki | Fandom">
            <a:extLst>
              <a:ext uri="{FF2B5EF4-FFF2-40B4-BE49-F238E27FC236}">
                <a16:creationId xmlns:a16="http://schemas.microsoft.com/office/drawing/2014/main" id="{8C357FDC-EED8-257C-FC2D-F06221660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170" y="3473569"/>
            <a:ext cx="417842" cy="835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82F63C-87E8-FF02-695E-40F824941314}"/>
              </a:ext>
            </a:extLst>
          </p:cNvPr>
          <p:cNvSpPr>
            <a:spLocks noGrp="1"/>
          </p:cNvSpPr>
          <p:nvPr>
            <p:ph type="title"/>
          </p:nvPr>
        </p:nvSpPr>
        <p:spPr>
          <a:xfrm>
            <a:off x="158496" y="117025"/>
            <a:ext cx="8520600" cy="841800"/>
          </a:xfrm>
        </p:spPr>
        <p:txBody>
          <a:bodyPr/>
          <a:lstStyle/>
          <a:p>
            <a:r>
              <a:rPr lang="en-US" dirty="0"/>
              <a:t>Attempt 2</a:t>
            </a:r>
          </a:p>
        </p:txBody>
      </p:sp>
      <p:sp>
        <p:nvSpPr>
          <p:cNvPr id="10" name="Rectangle: Rounded Corners 9">
            <a:extLst>
              <a:ext uri="{FF2B5EF4-FFF2-40B4-BE49-F238E27FC236}">
                <a16:creationId xmlns:a16="http://schemas.microsoft.com/office/drawing/2014/main" id="{CB244905-27DA-9456-884E-694E7637348F}"/>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6788C27B-DF25-5871-352C-E8B370BE5D43}"/>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8" name="Picture 8" descr="Piranha Plant - SmashWiki, the Super Smash Bros. wiki">
            <a:extLst>
              <a:ext uri="{FF2B5EF4-FFF2-40B4-BE49-F238E27FC236}">
                <a16:creationId xmlns:a16="http://schemas.microsoft.com/office/drawing/2014/main" id="{A2668527-15A2-BA50-EE4F-1B5B96A2E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59672459-976E-6BF9-80AC-1F057CFBD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8FF58A59-BBFD-4EF6-E74D-16238D559E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08DC8006-46DF-7C2B-FB32-D344ACA9E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B538C126-A0E5-B9EE-EB0D-4A8E5AD50F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CF803B-6690-0040-4400-7515886C0A76}"/>
              </a:ext>
            </a:extLst>
          </p:cNvPr>
          <p:cNvSpPr txBox="1"/>
          <p:nvPr/>
        </p:nvSpPr>
        <p:spPr>
          <a:xfrm>
            <a:off x="6406551" y="2700614"/>
            <a:ext cx="2317630" cy="523220"/>
          </a:xfrm>
          <a:prstGeom prst="rect">
            <a:avLst/>
          </a:prstGeom>
          <a:no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1</a:t>
            </a:r>
          </a:p>
        </p:txBody>
      </p:sp>
      <p:sp>
        <p:nvSpPr>
          <p:cNvPr id="4" name="Rectangle: Rounded Corners 3">
            <a:extLst>
              <a:ext uri="{FF2B5EF4-FFF2-40B4-BE49-F238E27FC236}">
                <a16:creationId xmlns:a16="http://schemas.microsoft.com/office/drawing/2014/main" id="{420279A9-4322-27F9-59F4-2311E4712F07}"/>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5" name="TextBox 4">
            <a:extLst>
              <a:ext uri="{FF2B5EF4-FFF2-40B4-BE49-F238E27FC236}">
                <a16:creationId xmlns:a16="http://schemas.microsoft.com/office/drawing/2014/main" id="{1185FB6C-5A2A-D926-EE08-58B630E7FCCC}"/>
              </a:ext>
            </a:extLst>
          </p:cNvPr>
          <p:cNvSpPr txBox="1"/>
          <p:nvPr/>
        </p:nvSpPr>
        <p:spPr>
          <a:xfrm>
            <a:off x="6406551" y="2700614"/>
            <a:ext cx="2317630" cy="523220"/>
          </a:xfrm>
          <a:prstGeom prst="rect">
            <a:avLst/>
          </a:prstGeom>
          <a:solidFill>
            <a:schemeClr val="bg1"/>
          </a:solid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1</a:t>
            </a:r>
          </a:p>
        </p:txBody>
      </p:sp>
      <p:sp>
        <p:nvSpPr>
          <p:cNvPr id="6" name="TextBox 5">
            <a:extLst>
              <a:ext uri="{FF2B5EF4-FFF2-40B4-BE49-F238E27FC236}">
                <a16:creationId xmlns:a16="http://schemas.microsoft.com/office/drawing/2014/main" id="{ADD15BFA-8F14-67F8-03EF-02BB1D9F3321}"/>
              </a:ext>
            </a:extLst>
          </p:cNvPr>
          <p:cNvSpPr txBox="1"/>
          <p:nvPr/>
        </p:nvSpPr>
        <p:spPr>
          <a:xfrm>
            <a:off x="6406551" y="2700614"/>
            <a:ext cx="2317630" cy="523220"/>
          </a:xfrm>
          <a:prstGeom prst="rect">
            <a:avLst/>
          </a:prstGeom>
          <a:solidFill>
            <a:schemeClr val="bg1"/>
          </a:solid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0</a:t>
            </a:r>
          </a:p>
        </p:txBody>
      </p:sp>
    </p:spTree>
    <p:extLst>
      <p:ext uri="{BB962C8B-B14F-4D97-AF65-F5344CB8AC3E}">
        <p14:creationId xmlns:p14="http://schemas.microsoft.com/office/powerpoint/2010/main" val="1200182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5E-6 -1.48148E-6 L 0.00139 -0.19969 " pathEditMode="relative" rAng="0" ptsTypes="AA">
                                      <p:cBhvr>
                                        <p:cTn id="6" dur="2000" fill="hold"/>
                                        <p:tgtEl>
                                          <p:spTgt spid="5126"/>
                                        </p:tgtEl>
                                        <p:attrNameLst>
                                          <p:attrName>ppt_x</p:attrName>
                                          <p:attrName>ppt_y</p:attrName>
                                        </p:attrNameLst>
                                      </p:cBhvr>
                                      <p:rCtr x="69" y="-10000"/>
                                    </p:animMotion>
                                  </p:childTnLst>
                                </p:cTn>
                              </p:par>
                              <p:par>
                                <p:cTn id="7" presetID="10" presetClass="exit" presetSubtype="0" fill="hold" grpId="0"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AA401-6985-B0C4-E88E-7C2E4391FEBC}"/>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7EDF0069-4C4C-9284-4A2D-2605543612FD}"/>
              </a:ext>
            </a:extLst>
          </p:cNvPr>
          <p:cNvGrpSpPr/>
          <p:nvPr/>
        </p:nvGrpSpPr>
        <p:grpSpPr>
          <a:xfrm>
            <a:off x="2825087" y="1303361"/>
            <a:ext cx="3173104" cy="3118514"/>
            <a:chOff x="2825087" y="1303361"/>
            <a:chExt cx="3173104" cy="3118514"/>
          </a:xfrm>
        </p:grpSpPr>
        <p:sp>
          <p:nvSpPr>
            <p:cNvPr id="8" name="Rectangle 7">
              <a:extLst>
                <a:ext uri="{FF2B5EF4-FFF2-40B4-BE49-F238E27FC236}">
                  <a16:creationId xmlns:a16="http://schemas.microsoft.com/office/drawing/2014/main" id="{814A2E98-C417-E82C-A9EA-E291F707B3A5}"/>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26373DD-997E-E7A4-CA24-34AB56BA044F}"/>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A43B21B-5109-1F05-ADE3-A08E1D06429C}"/>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3CF0396-6F5E-45AE-4E54-03DCFD94A556}"/>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C11A42F-DC7A-2199-49AA-23ABE1550697}"/>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330BA266-AA92-40F0-A1AC-746372257DBC}"/>
              </a:ext>
            </a:extLst>
          </p:cNvPr>
          <p:cNvSpPr>
            <a:spLocks noGrp="1"/>
          </p:cNvSpPr>
          <p:nvPr>
            <p:ph type="title"/>
          </p:nvPr>
        </p:nvSpPr>
        <p:spPr>
          <a:xfrm>
            <a:off x="158496" y="117025"/>
            <a:ext cx="8520600" cy="841800"/>
          </a:xfrm>
        </p:spPr>
        <p:txBody>
          <a:bodyPr/>
          <a:lstStyle/>
          <a:p>
            <a:r>
              <a:rPr lang="en-US" dirty="0"/>
              <a:t>Attempt 2</a:t>
            </a:r>
          </a:p>
        </p:txBody>
      </p:sp>
      <p:sp>
        <p:nvSpPr>
          <p:cNvPr id="10" name="Rectangle: Rounded Corners 9">
            <a:extLst>
              <a:ext uri="{FF2B5EF4-FFF2-40B4-BE49-F238E27FC236}">
                <a16:creationId xmlns:a16="http://schemas.microsoft.com/office/drawing/2014/main" id="{84FB8568-A625-9F5B-B85D-3E36A3ED752B}"/>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ACC5646E-8D5E-6793-BC9C-42C10CA35215}"/>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8" name="Picture 8" descr="Piranha Plant - SmashWiki, the Super Smash Bros. wiki">
            <a:extLst>
              <a:ext uri="{FF2B5EF4-FFF2-40B4-BE49-F238E27FC236}">
                <a16:creationId xmlns:a16="http://schemas.microsoft.com/office/drawing/2014/main" id="{F06C14C3-AB30-3273-A704-FF7606219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7DD78A79-86ED-570B-29BA-2A057EA7C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AEF06301-44C1-D48C-8184-B85836D79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14A29561-3453-076C-D3CB-E8276E9B0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E5872285-C3C2-D829-8D77-2DCDD0D75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1C518-E8E0-54D9-79F8-77145B2247AB}"/>
              </a:ext>
            </a:extLst>
          </p:cNvPr>
          <p:cNvSpPr txBox="1"/>
          <p:nvPr/>
        </p:nvSpPr>
        <p:spPr>
          <a:xfrm>
            <a:off x="6406551" y="2700614"/>
            <a:ext cx="2317630" cy="523220"/>
          </a:xfrm>
          <a:prstGeom prst="rect">
            <a:avLst/>
          </a:prstGeom>
          <a:no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12</a:t>
            </a:r>
          </a:p>
        </p:txBody>
      </p:sp>
      <p:pic>
        <p:nvPicPr>
          <p:cNvPr id="5126" name="Picture 6" descr="Princess Peach | Chaikelpedia Wiki | Fandom">
            <a:extLst>
              <a:ext uri="{FF2B5EF4-FFF2-40B4-BE49-F238E27FC236}">
                <a16:creationId xmlns:a16="http://schemas.microsoft.com/office/drawing/2014/main" id="{F40DFFDE-DB24-E2AF-ECB0-55D149FC6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170" y="2418320"/>
            <a:ext cx="417842" cy="835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3D96A6F-4F60-7CF3-3ABA-3DD985E242C1}"/>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5" name="TextBox 4">
            <a:extLst>
              <a:ext uri="{FF2B5EF4-FFF2-40B4-BE49-F238E27FC236}">
                <a16:creationId xmlns:a16="http://schemas.microsoft.com/office/drawing/2014/main" id="{24D70643-0E90-E267-8F1D-11EDAE7B25B9}"/>
              </a:ext>
            </a:extLst>
          </p:cNvPr>
          <p:cNvSpPr txBox="1"/>
          <p:nvPr/>
        </p:nvSpPr>
        <p:spPr>
          <a:xfrm>
            <a:off x="6406551" y="2700614"/>
            <a:ext cx="2317630" cy="523220"/>
          </a:xfrm>
          <a:prstGeom prst="rect">
            <a:avLst/>
          </a:prstGeom>
          <a:solidFill>
            <a:schemeClr val="bg1"/>
          </a:solid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0</a:t>
            </a:r>
          </a:p>
        </p:txBody>
      </p:sp>
    </p:spTree>
    <p:extLst>
      <p:ext uri="{BB962C8B-B14F-4D97-AF65-F5344CB8AC3E}">
        <p14:creationId xmlns:p14="http://schemas.microsoft.com/office/powerpoint/2010/main" val="74698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2.5E-6 -4.5679E-6 L -0.05746 -4.5679E-6 C -0.08333 -4.5679E-6 -0.11493 -0.05555 -0.11493 -0.1003 L -0.11493 -0.20061 " pathEditMode="relative" rAng="0" ptsTypes="AAAA">
                                      <p:cBhvr>
                                        <p:cTn id="6" dur="2500" fill="hold"/>
                                        <p:tgtEl>
                                          <p:spTgt spid="5126"/>
                                        </p:tgtEl>
                                        <p:attrNameLst>
                                          <p:attrName>ppt_x</p:attrName>
                                          <p:attrName>ppt_y</p:attrName>
                                        </p:attrNameLst>
                                      </p:cBhvr>
                                      <p:rCtr x="-5747" y="-10031"/>
                                    </p:animMotion>
                                  </p:childTnLst>
                                </p:cTn>
                              </p:par>
                              <p:par>
                                <p:cTn id="7" presetID="10" presetClass="exit" presetSubtype="0" fill="hold" grpId="0"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22A7-E61C-A408-F530-7D208B5EA29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951A991-4781-A690-91E7-F1877AA93247}"/>
              </a:ext>
            </a:extLst>
          </p:cNvPr>
          <p:cNvGrpSpPr/>
          <p:nvPr/>
        </p:nvGrpSpPr>
        <p:grpSpPr>
          <a:xfrm>
            <a:off x="2825087" y="1303361"/>
            <a:ext cx="3173104" cy="3118514"/>
            <a:chOff x="2825087" y="1303361"/>
            <a:chExt cx="3173104" cy="3118514"/>
          </a:xfrm>
        </p:grpSpPr>
        <p:sp>
          <p:nvSpPr>
            <p:cNvPr id="5" name="Rectangle 4">
              <a:extLst>
                <a:ext uri="{FF2B5EF4-FFF2-40B4-BE49-F238E27FC236}">
                  <a16:creationId xmlns:a16="http://schemas.microsoft.com/office/drawing/2014/main" id="{4BF35C02-57DF-19D9-7252-23CF3A68646C}"/>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6384751-55B1-6102-AE4B-6759E858C48A}"/>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F7094ED-2FA1-2BE0-6FCC-5C3B676DB7D1}"/>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4D4B54-D2A1-40BB-E311-070FA806C578}"/>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97843A1-907D-7C47-C765-228C7B1C44E7}"/>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3965CB45-03E3-4635-7AEF-E91D98113B21}"/>
              </a:ext>
            </a:extLst>
          </p:cNvPr>
          <p:cNvSpPr>
            <a:spLocks noGrp="1"/>
          </p:cNvSpPr>
          <p:nvPr>
            <p:ph type="title"/>
          </p:nvPr>
        </p:nvSpPr>
        <p:spPr>
          <a:xfrm>
            <a:off x="158496" y="117025"/>
            <a:ext cx="8520600" cy="841800"/>
          </a:xfrm>
        </p:spPr>
        <p:txBody>
          <a:bodyPr/>
          <a:lstStyle/>
          <a:p>
            <a:r>
              <a:rPr lang="en-US" dirty="0"/>
              <a:t>Attempt 2</a:t>
            </a:r>
          </a:p>
        </p:txBody>
      </p:sp>
      <p:sp>
        <p:nvSpPr>
          <p:cNvPr id="10" name="Rectangle: Rounded Corners 9">
            <a:extLst>
              <a:ext uri="{FF2B5EF4-FFF2-40B4-BE49-F238E27FC236}">
                <a16:creationId xmlns:a16="http://schemas.microsoft.com/office/drawing/2014/main" id="{D6B2EFCF-57BF-43BC-3E1A-71DD5692022C}"/>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4C6813DC-1505-FB53-C58B-E7AD32FBB617}"/>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8" name="Picture 8" descr="Piranha Plant - SmashWiki, the Super Smash Bros. wiki">
            <a:extLst>
              <a:ext uri="{FF2B5EF4-FFF2-40B4-BE49-F238E27FC236}">
                <a16:creationId xmlns:a16="http://schemas.microsoft.com/office/drawing/2014/main" id="{29DF1E2C-AC3D-2ACB-60E5-09B27CF59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154C140F-A32F-00BE-A295-7B4F4A713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3AAA6DCC-E696-65A9-B732-02FE5DEA4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A795968D-9776-D182-BD2D-F6D3EAF30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82FA4921-6720-75EB-BDD0-74B511294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254D8F3A-ACB1-D1DE-BE0C-9314DD0F7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E779B8-C111-C33B-8E6C-6EBBF85B334D}"/>
              </a:ext>
            </a:extLst>
          </p:cNvPr>
          <p:cNvSpPr txBox="1"/>
          <p:nvPr/>
        </p:nvSpPr>
        <p:spPr>
          <a:xfrm>
            <a:off x="6406550" y="2700614"/>
            <a:ext cx="2697193" cy="523220"/>
          </a:xfrm>
          <a:prstGeom prst="rect">
            <a:avLst/>
          </a:prstGeom>
          <a:noFill/>
        </p:spPr>
        <p:txBody>
          <a:bodyPr wrap="square" rtlCol="0">
            <a:spAutoFit/>
          </a:bodyPr>
          <a:lstStyle/>
          <a:p>
            <a:r>
              <a:rPr lang="en-US" i="1" dirty="0">
                <a:solidFill>
                  <a:schemeClr val="bg1">
                    <a:lumMod val="50000"/>
                  </a:schemeClr>
                </a:solidFill>
                <a:latin typeface="Fira Sans Condensed" panose="020B0503050000020004" pitchFamily="34" charset="0"/>
              </a:rPr>
              <a:t>Attempt 1 Score: 10 </a:t>
            </a:r>
          </a:p>
          <a:p>
            <a:r>
              <a:rPr lang="en-US" dirty="0">
                <a:latin typeface="Fira Sans Condensed" panose="020B0503050000020004" pitchFamily="34" charset="0"/>
              </a:rPr>
              <a:t>Current Score: 12 </a:t>
            </a:r>
            <a:r>
              <a:rPr lang="en-US" i="1" dirty="0">
                <a:solidFill>
                  <a:schemeClr val="accent1">
                    <a:lumMod val="50000"/>
                  </a:schemeClr>
                </a:solidFill>
                <a:latin typeface="Fira Sans Condensed" panose="020B0503050000020004" pitchFamily="34" charset="0"/>
              </a:rPr>
              <a:t>[new high score!]</a:t>
            </a:r>
          </a:p>
        </p:txBody>
      </p:sp>
      <p:pic>
        <p:nvPicPr>
          <p:cNvPr id="5126" name="Picture 6" descr="Princess Peach | Chaikelpedia Wiki | Fandom">
            <a:extLst>
              <a:ext uri="{FF2B5EF4-FFF2-40B4-BE49-F238E27FC236}">
                <a16:creationId xmlns:a16="http://schemas.microsoft.com/office/drawing/2014/main" id="{B4148CE1-A711-FA40-0C8C-8AE4E5B8D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928" y="1395390"/>
            <a:ext cx="417842" cy="8356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Elbow 19">
            <a:extLst>
              <a:ext uri="{FF2B5EF4-FFF2-40B4-BE49-F238E27FC236}">
                <a16:creationId xmlns:a16="http://schemas.microsoft.com/office/drawing/2014/main" id="{ECC02A78-7697-7A5D-208D-E96C75F5E5D4}"/>
              </a:ext>
            </a:extLst>
          </p:cNvPr>
          <p:cNvCxnSpPr/>
          <p:nvPr/>
        </p:nvCxnSpPr>
        <p:spPr>
          <a:xfrm rot="10800000">
            <a:off x="4415092" y="2865305"/>
            <a:ext cx="1117029" cy="1026106"/>
          </a:xfrm>
          <a:prstGeom prst="bentConnector3">
            <a:avLst>
              <a:gd name="adj1" fmla="val 99701"/>
            </a:avLst>
          </a:prstGeom>
          <a:ln w="76200"/>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554532C-FF09-4578-F8A8-078DC246D99E}"/>
              </a:ext>
            </a:extLst>
          </p:cNvPr>
          <p:cNvCxnSpPr>
            <a:cxnSpLocks/>
          </p:cNvCxnSpPr>
          <p:nvPr/>
        </p:nvCxnSpPr>
        <p:spPr>
          <a:xfrm rot="10800000">
            <a:off x="3377115" y="1901061"/>
            <a:ext cx="1037976" cy="964244"/>
          </a:xfrm>
          <a:prstGeom prst="bentConnector3">
            <a:avLst>
              <a:gd name="adj1" fmla="val 9908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4CF86E0-E1E6-348B-D5A5-E2D86F8EF5EC}"/>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84133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9E916-3089-CE34-83A1-C7B2F1879DF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395A672-2EC8-A159-27E8-DD0435C5D4DB}"/>
              </a:ext>
            </a:extLst>
          </p:cNvPr>
          <p:cNvGrpSpPr/>
          <p:nvPr/>
        </p:nvGrpSpPr>
        <p:grpSpPr>
          <a:xfrm>
            <a:off x="2825087" y="1303361"/>
            <a:ext cx="3173104" cy="3118514"/>
            <a:chOff x="2825087" y="1303361"/>
            <a:chExt cx="3173104" cy="3118514"/>
          </a:xfrm>
        </p:grpSpPr>
        <p:sp>
          <p:nvSpPr>
            <p:cNvPr id="4" name="Rectangle 3">
              <a:extLst>
                <a:ext uri="{FF2B5EF4-FFF2-40B4-BE49-F238E27FC236}">
                  <a16:creationId xmlns:a16="http://schemas.microsoft.com/office/drawing/2014/main" id="{F6BF71B1-CD77-472F-FC13-1F9CFE19FD48}"/>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7716A67-25B0-0B67-6523-C36465230AB9}"/>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C547F31-B26F-6FBA-4D22-8890E2089814}"/>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962591A-03CB-33C9-9BFE-2D3539030B56}"/>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65C7EC8-09FD-BCE3-AB59-9729E8D62E05}"/>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E43F9096-3115-F55A-ECFC-44650C75D7DC}"/>
              </a:ext>
            </a:extLst>
          </p:cNvPr>
          <p:cNvSpPr>
            <a:spLocks noGrp="1"/>
          </p:cNvSpPr>
          <p:nvPr>
            <p:ph type="title"/>
          </p:nvPr>
        </p:nvSpPr>
        <p:spPr>
          <a:xfrm>
            <a:off x="158496" y="117025"/>
            <a:ext cx="8520600" cy="841800"/>
          </a:xfrm>
        </p:spPr>
        <p:txBody>
          <a:bodyPr/>
          <a:lstStyle/>
          <a:p>
            <a:r>
              <a:rPr lang="en-US" dirty="0"/>
              <a:t>When should we stop training?</a:t>
            </a:r>
          </a:p>
        </p:txBody>
      </p:sp>
      <p:sp>
        <p:nvSpPr>
          <p:cNvPr id="10" name="Rectangle: Rounded Corners 9">
            <a:extLst>
              <a:ext uri="{FF2B5EF4-FFF2-40B4-BE49-F238E27FC236}">
                <a16:creationId xmlns:a16="http://schemas.microsoft.com/office/drawing/2014/main" id="{30A51CE8-6ED6-83A5-9B80-1650B3446907}"/>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528713BF-C339-550E-E525-682411AA932A}"/>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8" name="Picture 8" descr="Piranha Plant - SmashWiki, the Super Smash Bros. wiki">
            <a:extLst>
              <a:ext uri="{FF2B5EF4-FFF2-40B4-BE49-F238E27FC236}">
                <a16:creationId xmlns:a16="http://schemas.microsoft.com/office/drawing/2014/main" id="{58164910-7F5B-621B-2554-4339271D9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E93DE00E-E515-2B96-3E90-B3E1F2E02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41A7BEDD-229C-2ECF-A294-4EB209612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FCE30DDC-FA68-E39D-2F17-EE7A93802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401BE404-663D-8092-83C6-E840522F8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5F52D2B8-EFB7-F3DE-F567-85AD7C224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incess Peach | Chaikelpedia Wiki | Fandom">
            <a:extLst>
              <a:ext uri="{FF2B5EF4-FFF2-40B4-BE49-F238E27FC236}">
                <a16:creationId xmlns:a16="http://schemas.microsoft.com/office/drawing/2014/main" id="{653F2105-4669-553E-9AAC-26F0C2C2EB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795" y="3473569"/>
            <a:ext cx="417842" cy="83568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4849E392-EEB9-B0F8-B5F2-FD68E6301289}"/>
              </a:ext>
            </a:extLst>
          </p:cNvPr>
          <p:cNvCxnSpPr/>
          <p:nvPr/>
        </p:nvCxnSpPr>
        <p:spPr>
          <a:xfrm rot="10800000">
            <a:off x="3370217" y="1835331"/>
            <a:ext cx="2148840" cy="2109652"/>
          </a:xfrm>
          <a:prstGeom prst="bentConnector3">
            <a:avLst>
              <a:gd name="adj1" fmla="val 99240"/>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74627B-B257-8280-D353-E0BD322F85CB}"/>
              </a:ext>
            </a:extLst>
          </p:cNvPr>
          <p:cNvCxnSpPr/>
          <p:nvPr/>
        </p:nvCxnSpPr>
        <p:spPr>
          <a:xfrm rot="10800000">
            <a:off x="3370217" y="1763487"/>
            <a:ext cx="2148841" cy="2007045"/>
          </a:xfrm>
          <a:prstGeom prst="bentConnector3">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4F2C668D-E4EF-034E-F54E-315930906B09}"/>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124926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FBCA8-3D3B-C54F-1644-73F2DE1A74B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B6006779-9736-355D-FEDF-00B7BEEB2FA4}"/>
              </a:ext>
            </a:extLst>
          </p:cNvPr>
          <p:cNvSpPr/>
          <p:nvPr/>
        </p:nvSpPr>
        <p:spPr>
          <a:xfrm>
            <a:off x="3054098" y="4873424"/>
            <a:ext cx="3044952" cy="270076"/>
          </a:xfrm>
          <a:prstGeom prst="roundRect">
            <a:avLst/>
          </a:prstGeom>
          <a:solidFill>
            <a:schemeClr val="bg2">
              <a:lumMod val="75000"/>
            </a:schemeClr>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34F936FB-ABF3-CD64-E995-A32BA1DC8AA2}"/>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22" name="Rectangle: Rounded Corners 21">
            <a:extLst>
              <a:ext uri="{FF2B5EF4-FFF2-40B4-BE49-F238E27FC236}">
                <a16:creationId xmlns:a16="http://schemas.microsoft.com/office/drawing/2014/main" id="{75B0A5E3-C2E0-08DF-103F-18E70937FFC4}"/>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graphicFrame>
        <p:nvGraphicFramePr>
          <p:cNvPr id="3" name="Diagram 2">
            <a:extLst>
              <a:ext uri="{FF2B5EF4-FFF2-40B4-BE49-F238E27FC236}">
                <a16:creationId xmlns:a16="http://schemas.microsoft.com/office/drawing/2014/main" id="{63569BC2-CD65-606F-A2AF-C1F78D3816AC}"/>
              </a:ext>
            </a:extLst>
          </p:cNvPr>
          <p:cNvGraphicFramePr/>
          <p:nvPr>
            <p:extLst>
              <p:ext uri="{D42A27DB-BD31-4B8C-83A1-F6EECF244321}">
                <p14:modId xmlns:p14="http://schemas.microsoft.com/office/powerpoint/2010/main" val="2528032386"/>
              </p:ext>
            </p:extLst>
          </p:nvPr>
        </p:nvGraphicFramePr>
        <p:xfrm>
          <a:off x="973183" y="156755"/>
          <a:ext cx="6964680" cy="456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985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8">
          <a:extLst>
            <a:ext uri="{FF2B5EF4-FFF2-40B4-BE49-F238E27FC236}">
              <a16:creationId xmlns:a16="http://schemas.microsoft.com/office/drawing/2014/main" id="{52C38CBF-6257-52E8-15C1-265B6A704DD4}"/>
            </a:ext>
          </a:extLst>
        </p:cNvPr>
        <p:cNvGrpSpPr/>
        <p:nvPr/>
      </p:nvGrpSpPr>
      <p:grpSpPr>
        <a:xfrm>
          <a:off x="0" y="0"/>
          <a:ext cx="0" cy="0"/>
          <a:chOff x="0" y="0"/>
          <a:chExt cx="0" cy="0"/>
        </a:xfrm>
      </p:grpSpPr>
      <p:sp>
        <p:nvSpPr>
          <p:cNvPr id="80" name="Google Shape;80;p27">
            <a:extLst>
              <a:ext uri="{FF2B5EF4-FFF2-40B4-BE49-F238E27FC236}">
                <a16:creationId xmlns:a16="http://schemas.microsoft.com/office/drawing/2014/main" id="{3398EE76-EC50-C792-A0AD-F69054E00BAF}"/>
              </a:ext>
            </a:extLst>
          </p:cNvPr>
          <p:cNvSpPr txBox="1">
            <a:spLocks noGrp="1"/>
          </p:cNvSpPr>
          <p:nvPr>
            <p:ph type="ctrTitle"/>
          </p:nvPr>
        </p:nvSpPr>
        <p:spPr>
          <a:xfrm>
            <a:off x="2803912" y="1291421"/>
            <a:ext cx="6340088" cy="23480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Qualifying Autonomous Systems: Learning from Mario Kart for Robust Safety</a:t>
            </a:r>
          </a:p>
        </p:txBody>
      </p:sp>
      <p:sp>
        <p:nvSpPr>
          <p:cNvPr id="81" name="Google Shape;81;p27">
            <a:extLst>
              <a:ext uri="{FF2B5EF4-FFF2-40B4-BE49-F238E27FC236}">
                <a16:creationId xmlns:a16="http://schemas.microsoft.com/office/drawing/2014/main" id="{49F5AB4F-2844-650F-09CE-17B07D14601A}"/>
              </a:ext>
            </a:extLst>
          </p:cNvPr>
          <p:cNvSpPr txBox="1">
            <a:spLocks noGrp="1"/>
          </p:cNvSpPr>
          <p:nvPr>
            <p:ph type="subTitle" idx="1"/>
          </p:nvPr>
        </p:nvSpPr>
        <p:spPr>
          <a:xfrm>
            <a:off x="-72829" y="4729860"/>
            <a:ext cx="9289658" cy="3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Fira Sans Condensed Medium" panose="020B0603050000020004" pitchFamily="34" charset="0"/>
              </a:rPr>
              <a:t>Presented by Kristy Sakano     |     November ?, 2024     | Project in collaboration with Joe Mockler and Dr. Mumu Xu (advisor)</a:t>
            </a:r>
            <a:endParaRPr sz="1400" dirty="0">
              <a:latin typeface="Fira Sans Condensed Medium" panose="020B0603050000020004" pitchFamily="34" charset="0"/>
            </a:endParaRPr>
          </a:p>
        </p:txBody>
      </p:sp>
      <p:pic>
        <p:nvPicPr>
          <p:cNvPr id="1026" name="Picture 2" descr="Mario | Mario Kart Racing Wiki | Fandom">
            <a:extLst>
              <a:ext uri="{FF2B5EF4-FFF2-40B4-BE49-F238E27FC236}">
                <a16:creationId xmlns:a16="http://schemas.microsoft.com/office/drawing/2014/main" id="{93CDFA4F-ABF7-1983-DED7-76B127C0E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41" y="924389"/>
            <a:ext cx="2601727" cy="226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0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B78BB-E424-3725-7157-5E9830050BEB}"/>
            </a:ext>
          </a:extLst>
        </p:cNvPr>
        <p:cNvGrpSpPr/>
        <p:nvPr/>
      </p:nvGrpSpPr>
      <p:grpSpPr>
        <a:xfrm>
          <a:off x="0" y="0"/>
          <a:ext cx="0" cy="0"/>
          <a:chOff x="0" y="0"/>
          <a:chExt cx="0" cy="0"/>
        </a:xfrm>
      </p:grpSpPr>
      <p:sp>
        <p:nvSpPr>
          <p:cNvPr id="39" name="Google Shape;914;p45">
            <a:extLst>
              <a:ext uri="{FF2B5EF4-FFF2-40B4-BE49-F238E27FC236}">
                <a16:creationId xmlns:a16="http://schemas.microsoft.com/office/drawing/2014/main" id="{F14EC0C8-3470-CC29-8CC6-2E0A060673A9}"/>
              </a:ext>
            </a:extLst>
          </p:cNvPr>
          <p:cNvSpPr/>
          <p:nvPr/>
        </p:nvSpPr>
        <p:spPr>
          <a:xfrm rot="19973444">
            <a:off x="391551" y="2200069"/>
            <a:ext cx="2556761" cy="1352805"/>
          </a:xfrm>
          <a:custGeom>
            <a:avLst/>
            <a:gdLst/>
            <a:ahLst/>
            <a:cxnLst/>
            <a:rect l="l" t="t" r="r" b="b"/>
            <a:pathLst>
              <a:path w="39421" h="20858" extrusionOk="0">
                <a:moveTo>
                  <a:pt x="38614" y="463"/>
                </a:moveTo>
                <a:cubicBezTo>
                  <a:pt x="38700" y="463"/>
                  <a:pt x="38762" y="475"/>
                  <a:pt x="38793" y="502"/>
                </a:cubicBezTo>
                <a:cubicBezTo>
                  <a:pt x="39421" y="1004"/>
                  <a:pt x="38144" y="3662"/>
                  <a:pt x="37935" y="4269"/>
                </a:cubicBezTo>
                <a:cubicBezTo>
                  <a:pt x="37433" y="5691"/>
                  <a:pt x="36931" y="7093"/>
                  <a:pt x="36408" y="8537"/>
                </a:cubicBezTo>
                <a:cubicBezTo>
                  <a:pt x="35654" y="7846"/>
                  <a:pt x="34985" y="7156"/>
                  <a:pt x="34315" y="6361"/>
                </a:cubicBezTo>
                <a:cubicBezTo>
                  <a:pt x="34294" y="6319"/>
                  <a:pt x="34253" y="6319"/>
                  <a:pt x="34211" y="6319"/>
                </a:cubicBezTo>
                <a:cubicBezTo>
                  <a:pt x="34190" y="6277"/>
                  <a:pt x="34148" y="6256"/>
                  <a:pt x="34106" y="6235"/>
                </a:cubicBezTo>
                <a:cubicBezTo>
                  <a:pt x="34074" y="6216"/>
                  <a:pt x="34042" y="6208"/>
                  <a:pt x="34011" y="6208"/>
                </a:cubicBezTo>
                <a:cubicBezTo>
                  <a:pt x="33842" y="6208"/>
                  <a:pt x="33720" y="6464"/>
                  <a:pt x="33897" y="6570"/>
                </a:cubicBezTo>
                <a:cubicBezTo>
                  <a:pt x="33939" y="6591"/>
                  <a:pt x="30005" y="10336"/>
                  <a:pt x="29649" y="10671"/>
                </a:cubicBezTo>
                <a:cubicBezTo>
                  <a:pt x="28247" y="11906"/>
                  <a:pt x="26867" y="13077"/>
                  <a:pt x="25423" y="14249"/>
                </a:cubicBezTo>
                <a:cubicBezTo>
                  <a:pt x="24753" y="14814"/>
                  <a:pt x="24063" y="15358"/>
                  <a:pt x="23372" y="15902"/>
                </a:cubicBezTo>
                <a:cubicBezTo>
                  <a:pt x="22837" y="16303"/>
                  <a:pt x="21638" y="17613"/>
                  <a:pt x="20829" y="17613"/>
                </a:cubicBezTo>
                <a:cubicBezTo>
                  <a:pt x="20752" y="17613"/>
                  <a:pt x="20679" y="17601"/>
                  <a:pt x="20610" y="17576"/>
                </a:cubicBezTo>
                <a:cubicBezTo>
                  <a:pt x="20359" y="17513"/>
                  <a:pt x="19773" y="16718"/>
                  <a:pt x="19606" y="16509"/>
                </a:cubicBezTo>
                <a:lnTo>
                  <a:pt x="16530" y="13287"/>
                </a:lnTo>
                <a:cubicBezTo>
                  <a:pt x="16499" y="13245"/>
                  <a:pt x="16447" y="13224"/>
                  <a:pt x="16394" y="13224"/>
                </a:cubicBezTo>
                <a:cubicBezTo>
                  <a:pt x="16342" y="13224"/>
                  <a:pt x="16290" y="13245"/>
                  <a:pt x="16258" y="13287"/>
                </a:cubicBezTo>
                <a:lnTo>
                  <a:pt x="11781" y="17994"/>
                </a:lnTo>
                <a:cubicBezTo>
                  <a:pt x="11273" y="18543"/>
                  <a:pt x="10409" y="19881"/>
                  <a:pt x="9632" y="19881"/>
                </a:cubicBezTo>
                <a:cubicBezTo>
                  <a:pt x="9609" y="19881"/>
                  <a:pt x="9586" y="19880"/>
                  <a:pt x="9563" y="19878"/>
                </a:cubicBezTo>
                <a:cubicBezTo>
                  <a:pt x="9249" y="19857"/>
                  <a:pt x="8726" y="19271"/>
                  <a:pt x="8433" y="19103"/>
                </a:cubicBezTo>
                <a:cubicBezTo>
                  <a:pt x="7826" y="18664"/>
                  <a:pt x="7219" y="18183"/>
                  <a:pt x="6654" y="17743"/>
                </a:cubicBezTo>
                <a:cubicBezTo>
                  <a:pt x="6612" y="17701"/>
                  <a:pt x="6565" y="17681"/>
                  <a:pt x="6516" y="17681"/>
                </a:cubicBezTo>
                <a:cubicBezTo>
                  <a:pt x="6466" y="17681"/>
                  <a:pt x="6414" y="17701"/>
                  <a:pt x="6361" y="17743"/>
                </a:cubicBezTo>
                <a:cubicBezTo>
                  <a:pt x="5922" y="18141"/>
                  <a:pt x="5504" y="18518"/>
                  <a:pt x="5085" y="18936"/>
                </a:cubicBezTo>
                <a:cubicBezTo>
                  <a:pt x="4792" y="19208"/>
                  <a:pt x="4206" y="20129"/>
                  <a:pt x="3851" y="20233"/>
                </a:cubicBezTo>
                <a:cubicBezTo>
                  <a:pt x="3789" y="20253"/>
                  <a:pt x="3726" y="20262"/>
                  <a:pt x="3661" y="20262"/>
                </a:cubicBezTo>
                <a:cubicBezTo>
                  <a:pt x="3040" y="20262"/>
                  <a:pt x="2282" y="19427"/>
                  <a:pt x="1884" y="19124"/>
                </a:cubicBezTo>
                <a:lnTo>
                  <a:pt x="482" y="17953"/>
                </a:lnTo>
                <a:cubicBezTo>
                  <a:pt x="1884" y="16718"/>
                  <a:pt x="3223" y="15442"/>
                  <a:pt x="4499" y="14061"/>
                </a:cubicBezTo>
                <a:cubicBezTo>
                  <a:pt x="4793" y="13728"/>
                  <a:pt x="4995" y="13322"/>
                  <a:pt x="5447" y="13322"/>
                </a:cubicBezTo>
                <a:cubicBezTo>
                  <a:pt x="5479" y="13322"/>
                  <a:pt x="5511" y="13324"/>
                  <a:pt x="5545" y="13328"/>
                </a:cubicBezTo>
                <a:cubicBezTo>
                  <a:pt x="5859" y="13349"/>
                  <a:pt x="6487" y="14082"/>
                  <a:pt x="6717" y="14249"/>
                </a:cubicBezTo>
                <a:lnTo>
                  <a:pt x="9081" y="16132"/>
                </a:lnTo>
                <a:cubicBezTo>
                  <a:pt x="9123" y="16174"/>
                  <a:pt x="9170" y="16195"/>
                  <a:pt x="9220" y="16195"/>
                </a:cubicBezTo>
                <a:cubicBezTo>
                  <a:pt x="9270" y="16195"/>
                  <a:pt x="9322" y="16174"/>
                  <a:pt x="9374" y="16132"/>
                </a:cubicBezTo>
                <a:lnTo>
                  <a:pt x="14856" y="10734"/>
                </a:lnTo>
                <a:cubicBezTo>
                  <a:pt x="15212" y="10378"/>
                  <a:pt x="15672" y="9709"/>
                  <a:pt x="16091" y="9499"/>
                </a:cubicBezTo>
                <a:cubicBezTo>
                  <a:pt x="16336" y="9384"/>
                  <a:pt x="16555" y="9335"/>
                  <a:pt x="16755" y="9335"/>
                </a:cubicBezTo>
                <a:cubicBezTo>
                  <a:pt x="17457" y="9335"/>
                  <a:pt x="17922" y="9943"/>
                  <a:pt x="18476" y="10399"/>
                </a:cubicBezTo>
                <a:lnTo>
                  <a:pt x="21447" y="12910"/>
                </a:lnTo>
                <a:cubicBezTo>
                  <a:pt x="21485" y="12948"/>
                  <a:pt x="21528" y="12964"/>
                  <a:pt x="21571" y="12964"/>
                </a:cubicBezTo>
                <a:cubicBezTo>
                  <a:pt x="21647" y="12964"/>
                  <a:pt x="21721" y="12914"/>
                  <a:pt x="21761" y="12847"/>
                </a:cubicBezTo>
                <a:cubicBezTo>
                  <a:pt x="21787" y="12856"/>
                  <a:pt x="21817" y="12861"/>
                  <a:pt x="21847" y="12861"/>
                </a:cubicBezTo>
                <a:cubicBezTo>
                  <a:pt x="21890" y="12861"/>
                  <a:pt x="21934" y="12851"/>
                  <a:pt x="21970" y="12826"/>
                </a:cubicBezTo>
                <a:cubicBezTo>
                  <a:pt x="25486" y="10023"/>
                  <a:pt x="28854" y="7072"/>
                  <a:pt x="32118" y="3976"/>
                </a:cubicBezTo>
                <a:cubicBezTo>
                  <a:pt x="32202" y="3913"/>
                  <a:pt x="32202" y="3829"/>
                  <a:pt x="32160" y="3766"/>
                </a:cubicBezTo>
                <a:cubicBezTo>
                  <a:pt x="32160" y="3725"/>
                  <a:pt x="32118" y="3662"/>
                  <a:pt x="32056" y="3620"/>
                </a:cubicBezTo>
                <a:cubicBezTo>
                  <a:pt x="31365" y="3285"/>
                  <a:pt x="30758" y="2867"/>
                  <a:pt x="30193" y="2364"/>
                </a:cubicBezTo>
                <a:cubicBezTo>
                  <a:pt x="31553" y="2051"/>
                  <a:pt x="32913" y="1737"/>
                  <a:pt x="34294" y="1423"/>
                </a:cubicBezTo>
                <a:cubicBezTo>
                  <a:pt x="35027" y="1256"/>
                  <a:pt x="35780" y="1109"/>
                  <a:pt x="36554" y="942"/>
                </a:cubicBezTo>
                <a:cubicBezTo>
                  <a:pt x="36822" y="870"/>
                  <a:pt x="38113" y="463"/>
                  <a:pt x="38614" y="463"/>
                </a:cubicBezTo>
                <a:close/>
                <a:moveTo>
                  <a:pt x="39170" y="0"/>
                </a:moveTo>
                <a:cubicBezTo>
                  <a:pt x="35989" y="628"/>
                  <a:pt x="32851" y="1318"/>
                  <a:pt x="29712" y="2051"/>
                </a:cubicBezTo>
                <a:cubicBezTo>
                  <a:pt x="29587" y="2072"/>
                  <a:pt x="29545" y="2281"/>
                  <a:pt x="29628" y="2385"/>
                </a:cubicBezTo>
                <a:cubicBezTo>
                  <a:pt x="30256" y="2992"/>
                  <a:pt x="30926" y="3453"/>
                  <a:pt x="31679" y="3850"/>
                </a:cubicBezTo>
                <a:cubicBezTo>
                  <a:pt x="28457" y="6884"/>
                  <a:pt x="25130" y="9792"/>
                  <a:pt x="21698" y="12554"/>
                </a:cubicBezTo>
                <a:lnTo>
                  <a:pt x="21657" y="12596"/>
                </a:lnTo>
                <a:cubicBezTo>
                  <a:pt x="20882" y="11906"/>
                  <a:pt x="20087" y="11257"/>
                  <a:pt x="19313" y="10608"/>
                </a:cubicBezTo>
                <a:cubicBezTo>
                  <a:pt x="18644" y="10043"/>
                  <a:pt x="17953" y="9290"/>
                  <a:pt x="17221" y="8872"/>
                </a:cubicBezTo>
                <a:cubicBezTo>
                  <a:pt x="17026" y="8763"/>
                  <a:pt x="16845" y="8716"/>
                  <a:pt x="16675" y="8716"/>
                </a:cubicBezTo>
                <a:cubicBezTo>
                  <a:pt x="15892" y="8716"/>
                  <a:pt x="15332" y="9710"/>
                  <a:pt x="14731" y="10295"/>
                </a:cubicBezTo>
                <a:lnTo>
                  <a:pt x="10462" y="14479"/>
                </a:lnTo>
                <a:cubicBezTo>
                  <a:pt x="10232" y="14688"/>
                  <a:pt x="9730" y="15442"/>
                  <a:pt x="9395" y="15525"/>
                </a:cubicBezTo>
                <a:cubicBezTo>
                  <a:pt x="9313" y="15546"/>
                  <a:pt x="9237" y="15556"/>
                  <a:pt x="9166" y="15556"/>
                </a:cubicBezTo>
                <a:cubicBezTo>
                  <a:pt x="8735" y="15556"/>
                  <a:pt x="8499" y="15206"/>
                  <a:pt x="8140" y="14919"/>
                </a:cubicBezTo>
                <a:lnTo>
                  <a:pt x="5399" y="12722"/>
                </a:lnTo>
                <a:cubicBezTo>
                  <a:pt x="5354" y="12688"/>
                  <a:pt x="5297" y="12666"/>
                  <a:pt x="5241" y="12666"/>
                </a:cubicBezTo>
                <a:cubicBezTo>
                  <a:pt x="5193" y="12666"/>
                  <a:pt x="5145" y="12683"/>
                  <a:pt x="5106" y="12722"/>
                </a:cubicBezTo>
                <a:cubicBezTo>
                  <a:pt x="3537" y="14479"/>
                  <a:pt x="1884" y="16111"/>
                  <a:pt x="126" y="17660"/>
                </a:cubicBezTo>
                <a:cubicBezTo>
                  <a:pt x="63" y="17743"/>
                  <a:pt x="63" y="17827"/>
                  <a:pt x="105" y="17869"/>
                </a:cubicBezTo>
                <a:cubicBezTo>
                  <a:pt x="22" y="17953"/>
                  <a:pt x="1" y="18057"/>
                  <a:pt x="105" y="18141"/>
                </a:cubicBezTo>
                <a:cubicBezTo>
                  <a:pt x="1214" y="19103"/>
                  <a:pt x="2365" y="19982"/>
                  <a:pt x="3558" y="20819"/>
                </a:cubicBezTo>
                <a:cubicBezTo>
                  <a:pt x="3593" y="20845"/>
                  <a:pt x="3631" y="20857"/>
                  <a:pt x="3668" y="20857"/>
                </a:cubicBezTo>
                <a:cubicBezTo>
                  <a:pt x="3718" y="20857"/>
                  <a:pt x="3763" y="20835"/>
                  <a:pt x="3788" y="20798"/>
                </a:cubicBezTo>
                <a:cubicBezTo>
                  <a:pt x="4289" y="20257"/>
                  <a:pt x="5692" y="18276"/>
                  <a:pt x="6564" y="18276"/>
                </a:cubicBezTo>
                <a:cubicBezTo>
                  <a:pt x="6602" y="18276"/>
                  <a:pt x="6639" y="18279"/>
                  <a:pt x="6675" y="18287"/>
                </a:cubicBezTo>
                <a:cubicBezTo>
                  <a:pt x="6989" y="18350"/>
                  <a:pt x="7554" y="18999"/>
                  <a:pt x="7805" y="19145"/>
                </a:cubicBezTo>
                <a:cubicBezTo>
                  <a:pt x="8391" y="19626"/>
                  <a:pt x="9019" y="20045"/>
                  <a:pt x="9688" y="20484"/>
                </a:cubicBezTo>
                <a:cubicBezTo>
                  <a:pt x="9711" y="20507"/>
                  <a:pt x="9740" y="20516"/>
                  <a:pt x="9770" y="20516"/>
                </a:cubicBezTo>
                <a:cubicBezTo>
                  <a:pt x="9822" y="20516"/>
                  <a:pt x="9879" y="20490"/>
                  <a:pt x="9918" y="20463"/>
                </a:cubicBezTo>
                <a:cubicBezTo>
                  <a:pt x="11697" y="18580"/>
                  <a:pt x="13475" y="16718"/>
                  <a:pt x="15254" y="14835"/>
                </a:cubicBezTo>
                <a:cubicBezTo>
                  <a:pt x="15584" y="14505"/>
                  <a:pt x="15879" y="13903"/>
                  <a:pt x="16405" y="13903"/>
                </a:cubicBezTo>
                <a:cubicBezTo>
                  <a:pt x="16445" y="13903"/>
                  <a:pt x="16487" y="13907"/>
                  <a:pt x="16530" y="13914"/>
                </a:cubicBezTo>
                <a:cubicBezTo>
                  <a:pt x="16865" y="13977"/>
                  <a:pt x="17639" y="15065"/>
                  <a:pt x="17890" y="15358"/>
                </a:cubicBezTo>
                <a:lnTo>
                  <a:pt x="20610" y="18204"/>
                </a:lnTo>
                <a:cubicBezTo>
                  <a:pt x="20651" y="18244"/>
                  <a:pt x="20709" y="18267"/>
                  <a:pt x="20762" y="18267"/>
                </a:cubicBezTo>
                <a:cubicBezTo>
                  <a:pt x="20791" y="18267"/>
                  <a:pt x="20818" y="18260"/>
                  <a:pt x="20841" y="18246"/>
                </a:cubicBezTo>
                <a:cubicBezTo>
                  <a:pt x="23435" y="16321"/>
                  <a:pt x="25946" y="14312"/>
                  <a:pt x="28373" y="12220"/>
                </a:cubicBezTo>
                <a:cubicBezTo>
                  <a:pt x="29587" y="11173"/>
                  <a:pt x="30779" y="10106"/>
                  <a:pt x="31972" y="9039"/>
                </a:cubicBezTo>
                <a:cubicBezTo>
                  <a:pt x="32558" y="8474"/>
                  <a:pt x="33792" y="7721"/>
                  <a:pt x="34169" y="6863"/>
                </a:cubicBezTo>
                <a:cubicBezTo>
                  <a:pt x="34817" y="7637"/>
                  <a:pt x="35529" y="8349"/>
                  <a:pt x="36303" y="8997"/>
                </a:cubicBezTo>
                <a:cubicBezTo>
                  <a:pt x="36344" y="9038"/>
                  <a:pt x="36397" y="9057"/>
                  <a:pt x="36450" y="9057"/>
                </a:cubicBezTo>
                <a:cubicBezTo>
                  <a:pt x="36532" y="9057"/>
                  <a:pt x="36612" y="9011"/>
                  <a:pt x="36638" y="8935"/>
                </a:cubicBezTo>
                <a:cubicBezTo>
                  <a:pt x="37642" y="6110"/>
                  <a:pt x="39023" y="3201"/>
                  <a:pt x="39358" y="209"/>
                </a:cubicBezTo>
                <a:cubicBezTo>
                  <a:pt x="39421" y="63"/>
                  <a:pt x="39295" y="0"/>
                  <a:pt x="3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3C48267-3A91-20BC-8783-0A1CCF8E7AA0}"/>
              </a:ext>
            </a:extLst>
          </p:cNvPr>
          <p:cNvSpPr>
            <a:spLocks noGrp="1"/>
          </p:cNvSpPr>
          <p:nvPr>
            <p:ph type="title"/>
          </p:nvPr>
        </p:nvSpPr>
        <p:spPr>
          <a:xfrm>
            <a:off x="75063" y="117025"/>
            <a:ext cx="8946107" cy="841800"/>
          </a:xfrm>
        </p:spPr>
        <p:txBody>
          <a:bodyPr/>
          <a:lstStyle/>
          <a:p>
            <a:r>
              <a:rPr lang="en-US" sz="3200" dirty="0"/>
              <a:t>What is currently being done in autonomous V&amp;V?</a:t>
            </a:r>
          </a:p>
        </p:txBody>
      </p:sp>
      <p:sp>
        <p:nvSpPr>
          <p:cNvPr id="3" name="Rectangle: Rounded Corners 2">
            <a:extLst>
              <a:ext uri="{FF2B5EF4-FFF2-40B4-BE49-F238E27FC236}">
                <a16:creationId xmlns:a16="http://schemas.microsoft.com/office/drawing/2014/main" id="{53281788-0085-723A-674B-48DE5CEBA3F9}"/>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5" name="Rectangle: Rounded Corners 4">
            <a:extLst>
              <a:ext uri="{FF2B5EF4-FFF2-40B4-BE49-F238E27FC236}">
                <a16:creationId xmlns:a16="http://schemas.microsoft.com/office/drawing/2014/main" id="{DA95118E-6F8E-D49D-109F-391A2787EDC0}"/>
              </a:ext>
            </a:extLst>
          </p:cNvPr>
          <p:cNvSpPr/>
          <p:nvPr/>
        </p:nvSpPr>
        <p:spPr>
          <a:xfrm>
            <a:off x="3054098" y="4873424"/>
            <a:ext cx="3044952" cy="270076"/>
          </a:xfrm>
          <a:prstGeom prst="roundRect">
            <a:avLst/>
          </a:prstGeom>
          <a:solidFill>
            <a:schemeClr val="bg2">
              <a:lumMod val="75000"/>
            </a:schemeClr>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6" name="Rectangle: Rounded Corners 5">
            <a:extLst>
              <a:ext uri="{FF2B5EF4-FFF2-40B4-BE49-F238E27FC236}">
                <a16:creationId xmlns:a16="http://schemas.microsoft.com/office/drawing/2014/main" id="{3CC8CF70-D088-0E06-2E47-7348E5624F79}"/>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grpSp>
        <p:nvGrpSpPr>
          <p:cNvPr id="7" name="Google Shape;905;p45">
            <a:extLst>
              <a:ext uri="{FF2B5EF4-FFF2-40B4-BE49-F238E27FC236}">
                <a16:creationId xmlns:a16="http://schemas.microsoft.com/office/drawing/2014/main" id="{5654FD7F-6A06-A939-2869-E9ED2D832B82}"/>
              </a:ext>
            </a:extLst>
          </p:cNvPr>
          <p:cNvGrpSpPr/>
          <p:nvPr/>
        </p:nvGrpSpPr>
        <p:grpSpPr>
          <a:xfrm flipH="1">
            <a:off x="3582753" y="1457751"/>
            <a:ext cx="4237736" cy="837000"/>
            <a:chOff x="4273266" y="1610925"/>
            <a:chExt cx="2504162" cy="837000"/>
          </a:xfrm>
        </p:grpSpPr>
        <p:sp>
          <p:nvSpPr>
            <p:cNvPr id="8" name="Google Shape;906;p45">
              <a:extLst>
                <a:ext uri="{FF2B5EF4-FFF2-40B4-BE49-F238E27FC236}">
                  <a16:creationId xmlns:a16="http://schemas.microsoft.com/office/drawing/2014/main" id="{4CFF60E0-F65C-9252-4F36-5D65BC8E2CD8}"/>
                </a:ext>
              </a:extLst>
            </p:cNvPr>
            <p:cNvSpPr txBox="1"/>
            <p:nvPr/>
          </p:nvSpPr>
          <p:spPr>
            <a:xfrm>
              <a:off x="4273275" y="1953225"/>
              <a:ext cx="2504153" cy="49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Fira Sans Condensed" panose="020B0503050000020004" pitchFamily="34" charset="0"/>
                  <a:ea typeface="Roboto"/>
                  <a:cs typeface="Roboto"/>
                  <a:sym typeface="Roboto"/>
                </a:rPr>
                <a:t>No verification in the loop, no formal models of the autonomous systems, cannot specify acceptable risks </a:t>
              </a:r>
              <a:endParaRPr dirty="0">
                <a:solidFill>
                  <a:schemeClr val="accent6">
                    <a:lumMod val="65000"/>
                  </a:schemeClr>
                </a:solidFill>
                <a:latin typeface="Fira Sans Condensed" panose="020B0503050000020004" pitchFamily="34" charset="0"/>
                <a:ea typeface="Roboto"/>
                <a:cs typeface="Roboto"/>
                <a:sym typeface="Roboto"/>
              </a:endParaRPr>
            </a:p>
          </p:txBody>
        </p:sp>
        <p:sp>
          <p:nvSpPr>
            <p:cNvPr id="9" name="Google Shape;907;p45">
              <a:extLst>
                <a:ext uri="{FF2B5EF4-FFF2-40B4-BE49-F238E27FC236}">
                  <a16:creationId xmlns:a16="http://schemas.microsoft.com/office/drawing/2014/main" id="{23C779E5-F8E9-5754-DA9A-DC0E14A3ECDC}"/>
                </a:ext>
              </a:extLst>
            </p:cNvPr>
            <p:cNvSpPr txBox="1"/>
            <p:nvPr/>
          </p:nvSpPr>
          <p:spPr>
            <a:xfrm>
              <a:off x="4273266" y="1610925"/>
              <a:ext cx="23952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Does it work?</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grpSp>
        <p:nvGrpSpPr>
          <p:cNvPr id="12" name="Google Shape;908;p45">
            <a:extLst>
              <a:ext uri="{FF2B5EF4-FFF2-40B4-BE49-F238E27FC236}">
                <a16:creationId xmlns:a16="http://schemas.microsoft.com/office/drawing/2014/main" id="{272F9AAE-52AC-2E1C-E835-490314DDDEF6}"/>
              </a:ext>
            </a:extLst>
          </p:cNvPr>
          <p:cNvGrpSpPr/>
          <p:nvPr/>
        </p:nvGrpSpPr>
        <p:grpSpPr>
          <a:xfrm>
            <a:off x="2431615" y="2506352"/>
            <a:ext cx="4519104" cy="857099"/>
            <a:chOff x="4334233" y="2447926"/>
            <a:chExt cx="2334257" cy="857099"/>
          </a:xfrm>
        </p:grpSpPr>
        <p:sp>
          <p:nvSpPr>
            <p:cNvPr id="13" name="Google Shape;909;p45">
              <a:extLst>
                <a:ext uri="{FF2B5EF4-FFF2-40B4-BE49-F238E27FC236}">
                  <a16:creationId xmlns:a16="http://schemas.microsoft.com/office/drawing/2014/main" id="{2F03EA91-5E50-78C2-556F-B80EF74885A6}"/>
                </a:ext>
              </a:extLst>
            </p:cNvPr>
            <p:cNvSpPr txBox="1"/>
            <p:nvPr/>
          </p:nvSpPr>
          <p:spPr>
            <a:xfrm>
              <a:off x="4334234" y="2790225"/>
              <a:ext cx="2334256" cy="5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Fira Sans Condensed" panose="020B0503050000020004" pitchFamily="34" charset="0"/>
                  <a:ea typeface="Roboto"/>
                  <a:cs typeface="Roboto"/>
                  <a:sym typeface="Roboto"/>
                </a:rPr>
                <a:t>Autonomous Systems are demoed in clearly defined scenarios, which do not capture environment complexity.</a:t>
              </a:r>
              <a:endParaRPr dirty="0">
                <a:solidFill>
                  <a:schemeClr val="dk1"/>
                </a:solidFill>
                <a:latin typeface="Fira Sans Condensed" panose="020B0503050000020004" pitchFamily="34" charset="0"/>
                <a:ea typeface="Roboto"/>
                <a:cs typeface="Roboto"/>
                <a:sym typeface="Roboto"/>
              </a:endParaRPr>
            </a:p>
          </p:txBody>
        </p:sp>
        <p:sp>
          <p:nvSpPr>
            <p:cNvPr id="14" name="Google Shape;910;p45">
              <a:extLst>
                <a:ext uri="{FF2B5EF4-FFF2-40B4-BE49-F238E27FC236}">
                  <a16:creationId xmlns:a16="http://schemas.microsoft.com/office/drawing/2014/main" id="{B0C326A1-CABE-100A-8266-B1CA2F74D431}"/>
                </a:ext>
              </a:extLst>
            </p:cNvPr>
            <p:cNvSpPr txBox="1"/>
            <p:nvPr/>
          </p:nvSpPr>
          <p:spPr>
            <a:xfrm>
              <a:off x="4334233" y="2447926"/>
              <a:ext cx="2334248"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The Current Solution</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grpSp>
        <p:nvGrpSpPr>
          <p:cNvPr id="15" name="Google Shape;911;p45">
            <a:extLst>
              <a:ext uri="{FF2B5EF4-FFF2-40B4-BE49-F238E27FC236}">
                <a16:creationId xmlns:a16="http://schemas.microsoft.com/office/drawing/2014/main" id="{CDE01BC1-5A64-6B5A-357E-A3970A69D4D5}"/>
              </a:ext>
            </a:extLst>
          </p:cNvPr>
          <p:cNvGrpSpPr/>
          <p:nvPr/>
        </p:nvGrpSpPr>
        <p:grpSpPr>
          <a:xfrm flipH="1">
            <a:off x="1702103" y="3575052"/>
            <a:ext cx="4252142" cy="866100"/>
            <a:chOff x="4273272" y="3310425"/>
            <a:chExt cx="2196363" cy="866100"/>
          </a:xfrm>
        </p:grpSpPr>
        <p:sp>
          <p:nvSpPr>
            <p:cNvPr id="16" name="Google Shape;912;p45">
              <a:extLst>
                <a:ext uri="{FF2B5EF4-FFF2-40B4-BE49-F238E27FC236}">
                  <a16:creationId xmlns:a16="http://schemas.microsoft.com/office/drawing/2014/main" id="{4AA952EC-64AA-3283-1D43-9D050C1D2DF6}"/>
                </a:ext>
              </a:extLst>
            </p:cNvPr>
            <p:cNvSpPr txBox="1"/>
            <p:nvPr/>
          </p:nvSpPr>
          <p:spPr>
            <a:xfrm>
              <a:off x="4273280" y="3652725"/>
              <a:ext cx="2196355" cy="5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Fira Sans Condensed" panose="020B0503050000020004" pitchFamily="34" charset="0"/>
                  <a:ea typeface="Roboto"/>
                  <a:cs typeface="Roboto"/>
                  <a:sym typeface="Roboto"/>
                </a:rPr>
                <a:t>Autonomous Systems need to be verified before they fly, but the environments are dynamic &amp; complex</a:t>
              </a:r>
              <a:endParaRPr dirty="0">
                <a:solidFill>
                  <a:schemeClr val="dk1"/>
                </a:solidFill>
                <a:latin typeface="Fira Sans Condensed" panose="020B0503050000020004" pitchFamily="34" charset="0"/>
                <a:ea typeface="Roboto"/>
                <a:cs typeface="Roboto"/>
                <a:sym typeface="Roboto"/>
              </a:endParaRPr>
            </a:p>
          </p:txBody>
        </p:sp>
        <p:sp>
          <p:nvSpPr>
            <p:cNvPr id="17" name="Google Shape;913;p45">
              <a:extLst>
                <a:ext uri="{FF2B5EF4-FFF2-40B4-BE49-F238E27FC236}">
                  <a16:creationId xmlns:a16="http://schemas.microsoft.com/office/drawing/2014/main" id="{A0E02BA6-0D52-5664-003C-EAABCA553A25}"/>
                </a:ext>
              </a:extLst>
            </p:cNvPr>
            <p:cNvSpPr txBox="1"/>
            <p:nvPr/>
          </p:nvSpPr>
          <p:spPr>
            <a:xfrm>
              <a:off x="4273272" y="3310425"/>
              <a:ext cx="20937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The Problem</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grpSp>
        <p:nvGrpSpPr>
          <p:cNvPr id="18" name="Google Shape;915;p45">
            <a:extLst>
              <a:ext uri="{FF2B5EF4-FFF2-40B4-BE49-F238E27FC236}">
                <a16:creationId xmlns:a16="http://schemas.microsoft.com/office/drawing/2014/main" id="{359C1D1A-48B8-7297-863B-97DBB45F29CF}"/>
              </a:ext>
            </a:extLst>
          </p:cNvPr>
          <p:cNvGrpSpPr/>
          <p:nvPr/>
        </p:nvGrpSpPr>
        <p:grpSpPr>
          <a:xfrm>
            <a:off x="2168998" y="1691846"/>
            <a:ext cx="304060" cy="290283"/>
            <a:chOff x="5856861" y="3059709"/>
            <a:chExt cx="304060" cy="290283"/>
          </a:xfrm>
        </p:grpSpPr>
        <p:sp>
          <p:nvSpPr>
            <p:cNvPr id="19" name="Google Shape;916;p45">
              <a:extLst>
                <a:ext uri="{FF2B5EF4-FFF2-40B4-BE49-F238E27FC236}">
                  <a16:creationId xmlns:a16="http://schemas.microsoft.com/office/drawing/2014/main" id="{ECC231EA-6C4D-FCC9-F186-FFF05666D0E4}"/>
                </a:ext>
              </a:extLst>
            </p:cNvPr>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7;p45">
              <a:extLst>
                <a:ext uri="{FF2B5EF4-FFF2-40B4-BE49-F238E27FC236}">
                  <a16:creationId xmlns:a16="http://schemas.microsoft.com/office/drawing/2014/main" id="{059C3BBD-7108-A85B-9927-AF3B0B308F3D}"/>
                </a:ext>
              </a:extLst>
            </p:cNvPr>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918;p45">
            <a:extLst>
              <a:ext uri="{FF2B5EF4-FFF2-40B4-BE49-F238E27FC236}">
                <a16:creationId xmlns:a16="http://schemas.microsoft.com/office/drawing/2014/main" id="{FF77FA03-7658-C7FA-EE24-CA1F7E4F4674}"/>
              </a:ext>
            </a:extLst>
          </p:cNvPr>
          <p:cNvGrpSpPr/>
          <p:nvPr/>
        </p:nvGrpSpPr>
        <p:grpSpPr>
          <a:xfrm rot="1436877">
            <a:off x="740251" y="3342464"/>
            <a:ext cx="304056" cy="290278"/>
            <a:chOff x="5856861" y="3059709"/>
            <a:chExt cx="304060" cy="290283"/>
          </a:xfrm>
        </p:grpSpPr>
        <p:sp>
          <p:nvSpPr>
            <p:cNvPr id="23" name="Google Shape;919;p45">
              <a:extLst>
                <a:ext uri="{FF2B5EF4-FFF2-40B4-BE49-F238E27FC236}">
                  <a16:creationId xmlns:a16="http://schemas.microsoft.com/office/drawing/2014/main" id="{B796C17A-C95F-8C83-E8E3-57A561939BD9}"/>
                </a:ext>
              </a:extLst>
            </p:cNvPr>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0;p45">
              <a:extLst>
                <a:ext uri="{FF2B5EF4-FFF2-40B4-BE49-F238E27FC236}">
                  <a16:creationId xmlns:a16="http://schemas.microsoft.com/office/drawing/2014/main" id="{D3597422-45C8-5A9C-FD02-2F56FE21BF32}"/>
                </a:ext>
              </a:extLst>
            </p:cNvPr>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21;p45">
            <a:extLst>
              <a:ext uri="{FF2B5EF4-FFF2-40B4-BE49-F238E27FC236}">
                <a16:creationId xmlns:a16="http://schemas.microsoft.com/office/drawing/2014/main" id="{53A1EE87-F44B-AAE4-EEDA-657FD78EC7DD}"/>
              </a:ext>
            </a:extLst>
          </p:cNvPr>
          <p:cNvGrpSpPr/>
          <p:nvPr/>
        </p:nvGrpSpPr>
        <p:grpSpPr>
          <a:xfrm rot="2185173">
            <a:off x="1319879" y="2740896"/>
            <a:ext cx="304064" cy="290286"/>
            <a:chOff x="5856861" y="3059709"/>
            <a:chExt cx="304060" cy="290283"/>
          </a:xfrm>
        </p:grpSpPr>
        <p:sp>
          <p:nvSpPr>
            <p:cNvPr id="26" name="Google Shape;922;p45">
              <a:extLst>
                <a:ext uri="{FF2B5EF4-FFF2-40B4-BE49-F238E27FC236}">
                  <a16:creationId xmlns:a16="http://schemas.microsoft.com/office/drawing/2014/main" id="{C01C37DD-846F-E719-2101-A622AE2DC251}"/>
                </a:ext>
              </a:extLst>
            </p:cNvPr>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3;p45">
              <a:extLst>
                <a:ext uri="{FF2B5EF4-FFF2-40B4-BE49-F238E27FC236}">
                  <a16:creationId xmlns:a16="http://schemas.microsoft.com/office/drawing/2014/main" id="{F423AB5D-DD24-AF10-A23E-0F96AB0EEDEA}"/>
                </a:ext>
              </a:extLst>
            </p:cNvPr>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903;p45">
            <a:extLst>
              <a:ext uri="{FF2B5EF4-FFF2-40B4-BE49-F238E27FC236}">
                <a16:creationId xmlns:a16="http://schemas.microsoft.com/office/drawing/2014/main" id="{065D33B4-5FE9-006B-E99C-B254B0FB4C00}"/>
              </a:ext>
            </a:extLst>
          </p:cNvPr>
          <p:cNvSpPr/>
          <p:nvPr/>
        </p:nvSpPr>
        <p:spPr>
          <a:xfrm>
            <a:off x="6152997" y="3604983"/>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w="19050" cap="flat" cmpd="sng">
            <a:solidFill>
              <a:schemeClr val="dk1"/>
            </a:solidFill>
            <a:prstDash val="solid"/>
            <a:round/>
            <a:headEnd type="none" w="med" len="med"/>
            <a:tailEnd type="none" w="med" len="med"/>
          </a:ln>
        </p:spPr>
        <p:txBody>
          <a:bodyPr/>
          <a:lstStyle/>
          <a:p>
            <a:endParaRPr lang="en-US" dirty="0"/>
          </a:p>
        </p:txBody>
      </p:sp>
      <p:grpSp>
        <p:nvGrpSpPr>
          <p:cNvPr id="30" name="Group 29">
            <a:extLst>
              <a:ext uri="{FF2B5EF4-FFF2-40B4-BE49-F238E27FC236}">
                <a16:creationId xmlns:a16="http://schemas.microsoft.com/office/drawing/2014/main" id="{7F644C36-378B-0B28-560B-AD802E3174CC}"/>
              </a:ext>
            </a:extLst>
          </p:cNvPr>
          <p:cNvGrpSpPr/>
          <p:nvPr/>
        </p:nvGrpSpPr>
        <p:grpSpPr>
          <a:xfrm>
            <a:off x="7217676" y="2530462"/>
            <a:ext cx="807700" cy="806275"/>
            <a:chOff x="5733751" y="2419544"/>
            <a:chExt cx="807700" cy="806275"/>
          </a:xfrm>
        </p:grpSpPr>
        <p:sp>
          <p:nvSpPr>
            <p:cNvPr id="31" name="Google Shape;902;p45">
              <a:extLst>
                <a:ext uri="{FF2B5EF4-FFF2-40B4-BE49-F238E27FC236}">
                  <a16:creationId xmlns:a16="http://schemas.microsoft.com/office/drawing/2014/main" id="{9D877D0E-AD2C-9E04-A76F-70946BD9FE5D}"/>
                </a:ext>
              </a:extLst>
            </p:cNvPr>
            <p:cNvSpPr/>
            <p:nvPr/>
          </p:nvSpPr>
          <p:spPr>
            <a:xfrm>
              <a:off x="5733751" y="241954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txBody>
            <a:bodyPr/>
            <a:lstStyle/>
            <a:p>
              <a:endParaRPr lang="en-US" dirty="0"/>
            </a:p>
          </p:txBody>
        </p:sp>
        <p:grpSp>
          <p:nvGrpSpPr>
            <p:cNvPr id="32" name="Google Shape;304;p31">
              <a:extLst>
                <a:ext uri="{FF2B5EF4-FFF2-40B4-BE49-F238E27FC236}">
                  <a16:creationId xmlns:a16="http://schemas.microsoft.com/office/drawing/2014/main" id="{C27F725F-E018-9B13-1BC1-99EFB3945A05}"/>
                </a:ext>
              </a:extLst>
            </p:cNvPr>
            <p:cNvGrpSpPr/>
            <p:nvPr/>
          </p:nvGrpSpPr>
          <p:grpSpPr>
            <a:xfrm>
              <a:off x="5918149" y="2615510"/>
              <a:ext cx="438904" cy="378314"/>
              <a:chOff x="2248825" y="1392050"/>
              <a:chExt cx="380300" cy="327800"/>
            </a:xfrm>
          </p:grpSpPr>
          <p:sp>
            <p:nvSpPr>
              <p:cNvPr id="33" name="Google Shape;305;p31">
                <a:extLst>
                  <a:ext uri="{FF2B5EF4-FFF2-40B4-BE49-F238E27FC236}">
                    <a16:creationId xmlns:a16="http://schemas.microsoft.com/office/drawing/2014/main" id="{6974D313-EFC7-0641-FE64-DF433D3986F4}"/>
                  </a:ext>
                </a:extLst>
              </p:cNvPr>
              <p:cNvSpPr/>
              <p:nvPr/>
            </p:nvSpPr>
            <p:spPr>
              <a:xfrm>
                <a:off x="2248825" y="1392050"/>
                <a:ext cx="380300" cy="327800"/>
              </a:xfrm>
              <a:custGeom>
                <a:avLst/>
                <a:gdLst/>
                <a:ahLst/>
                <a:cxnLst/>
                <a:rect l="l" t="t" r="r" b="b"/>
                <a:pathLst>
                  <a:path w="15212" h="13112" extrusionOk="0">
                    <a:moveTo>
                      <a:pt x="13375" y="6004"/>
                    </a:moveTo>
                    <a:cubicBezTo>
                      <a:pt x="13491" y="6004"/>
                      <a:pt x="13605" y="6014"/>
                      <a:pt x="13705" y="6047"/>
                    </a:cubicBezTo>
                    <a:cubicBezTo>
                      <a:pt x="14270" y="6257"/>
                      <a:pt x="14396" y="6822"/>
                      <a:pt x="14480" y="7449"/>
                    </a:cubicBezTo>
                    <a:cubicBezTo>
                      <a:pt x="14647" y="8809"/>
                      <a:pt x="14521" y="10211"/>
                      <a:pt x="14459" y="11571"/>
                    </a:cubicBezTo>
                    <a:cubicBezTo>
                      <a:pt x="13585" y="11606"/>
                      <a:pt x="12711" y="11831"/>
                      <a:pt x="11850" y="11831"/>
                    </a:cubicBezTo>
                    <a:cubicBezTo>
                      <a:pt x="11680" y="11831"/>
                      <a:pt x="11510" y="11822"/>
                      <a:pt x="11341" y="11801"/>
                    </a:cubicBezTo>
                    <a:cubicBezTo>
                      <a:pt x="11320" y="11697"/>
                      <a:pt x="11236" y="11592"/>
                      <a:pt x="11132" y="11571"/>
                    </a:cubicBezTo>
                    <a:cubicBezTo>
                      <a:pt x="11216" y="10839"/>
                      <a:pt x="11341" y="10211"/>
                      <a:pt x="11320" y="9395"/>
                    </a:cubicBezTo>
                    <a:cubicBezTo>
                      <a:pt x="11257" y="8537"/>
                      <a:pt x="11236" y="7679"/>
                      <a:pt x="11153" y="6801"/>
                    </a:cubicBezTo>
                    <a:cubicBezTo>
                      <a:pt x="11174" y="6717"/>
                      <a:pt x="11153" y="6654"/>
                      <a:pt x="11132" y="6591"/>
                    </a:cubicBezTo>
                    <a:cubicBezTo>
                      <a:pt x="11111" y="6403"/>
                      <a:pt x="11111" y="6194"/>
                      <a:pt x="11090" y="6026"/>
                    </a:cubicBezTo>
                    <a:lnTo>
                      <a:pt x="12868" y="6026"/>
                    </a:lnTo>
                    <a:cubicBezTo>
                      <a:pt x="13019" y="6026"/>
                      <a:pt x="13200" y="6004"/>
                      <a:pt x="13375" y="6004"/>
                    </a:cubicBezTo>
                    <a:close/>
                    <a:moveTo>
                      <a:pt x="4892" y="696"/>
                    </a:moveTo>
                    <a:cubicBezTo>
                      <a:pt x="4947" y="696"/>
                      <a:pt x="5005" y="708"/>
                      <a:pt x="5064" y="733"/>
                    </a:cubicBezTo>
                    <a:cubicBezTo>
                      <a:pt x="5503" y="942"/>
                      <a:pt x="5378" y="1905"/>
                      <a:pt x="5378" y="2302"/>
                    </a:cubicBezTo>
                    <a:cubicBezTo>
                      <a:pt x="5315" y="3558"/>
                      <a:pt x="5734" y="4834"/>
                      <a:pt x="6633" y="5734"/>
                    </a:cubicBezTo>
                    <a:cubicBezTo>
                      <a:pt x="6633" y="5775"/>
                      <a:pt x="6675" y="5859"/>
                      <a:pt x="6738" y="5922"/>
                    </a:cubicBezTo>
                    <a:cubicBezTo>
                      <a:pt x="7805" y="6863"/>
                      <a:pt x="9081" y="7031"/>
                      <a:pt x="10441" y="7073"/>
                    </a:cubicBezTo>
                    <a:cubicBezTo>
                      <a:pt x="10504" y="7847"/>
                      <a:pt x="10525" y="8642"/>
                      <a:pt x="10588" y="9416"/>
                    </a:cubicBezTo>
                    <a:cubicBezTo>
                      <a:pt x="10608" y="9702"/>
                      <a:pt x="10589" y="9948"/>
                      <a:pt x="10549" y="10212"/>
                    </a:cubicBezTo>
                    <a:lnTo>
                      <a:pt x="10549" y="10212"/>
                    </a:lnTo>
                    <a:cubicBezTo>
                      <a:pt x="8510" y="10347"/>
                      <a:pt x="7339" y="12116"/>
                      <a:pt x="5399" y="12492"/>
                    </a:cubicBezTo>
                    <a:cubicBezTo>
                      <a:pt x="5196" y="12531"/>
                      <a:pt x="4989" y="12547"/>
                      <a:pt x="4781" y="12547"/>
                    </a:cubicBezTo>
                    <a:cubicBezTo>
                      <a:pt x="4433" y="12547"/>
                      <a:pt x="4079" y="12502"/>
                      <a:pt x="3725" y="12450"/>
                    </a:cubicBezTo>
                    <a:cubicBezTo>
                      <a:pt x="3285" y="12408"/>
                      <a:pt x="1381" y="12178"/>
                      <a:pt x="2218" y="11446"/>
                    </a:cubicBezTo>
                    <a:lnTo>
                      <a:pt x="2239" y="11404"/>
                    </a:lnTo>
                    <a:cubicBezTo>
                      <a:pt x="2536" y="11285"/>
                      <a:pt x="2384" y="10813"/>
                      <a:pt x="2032" y="10813"/>
                    </a:cubicBezTo>
                    <a:cubicBezTo>
                      <a:pt x="2011" y="10813"/>
                      <a:pt x="1990" y="10814"/>
                      <a:pt x="1967" y="10818"/>
                    </a:cubicBezTo>
                    <a:cubicBezTo>
                      <a:pt x="1938" y="10823"/>
                      <a:pt x="1909" y="10825"/>
                      <a:pt x="1880" y="10825"/>
                    </a:cubicBezTo>
                    <a:cubicBezTo>
                      <a:pt x="1271" y="10825"/>
                      <a:pt x="799" y="9816"/>
                      <a:pt x="1319" y="9416"/>
                    </a:cubicBezTo>
                    <a:lnTo>
                      <a:pt x="1486" y="9416"/>
                    </a:lnTo>
                    <a:cubicBezTo>
                      <a:pt x="1898" y="9396"/>
                      <a:pt x="1904" y="8767"/>
                      <a:pt x="1506" y="8767"/>
                    </a:cubicBezTo>
                    <a:cubicBezTo>
                      <a:pt x="1499" y="8767"/>
                      <a:pt x="1493" y="8767"/>
                      <a:pt x="1486" y="8767"/>
                    </a:cubicBezTo>
                    <a:cubicBezTo>
                      <a:pt x="1471" y="8768"/>
                      <a:pt x="1455" y="8769"/>
                      <a:pt x="1440" y="8769"/>
                    </a:cubicBezTo>
                    <a:cubicBezTo>
                      <a:pt x="1065" y="8769"/>
                      <a:pt x="772" y="8522"/>
                      <a:pt x="712" y="8140"/>
                    </a:cubicBezTo>
                    <a:cubicBezTo>
                      <a:pt x="676" y="7764"/>
                      <a:pt x="915" y="7603"/>
                      <a:pt x="1220" y="7603"/>
                    </a:cubicBezTo>
                    <a:cubicBezTo>
                      <a:pt x="1273" y="7603"/>
                      <a:pt x="1327" y="7608"/>
                      <a:pt x="1381" y="7617"/>
                    </a:cubicBezTo>
                    <a:cubicBezTo>
                      <a:pt x="1397" y="7619"/>
                      <a:pt x="1411" y="7620"/>
                      <a:pt x="1425" y="7620"/>
                    </a:cubicBezTo>
                    <a:cubicBezTo>
                      <a:pt x="1549" y="7620"/>
                      <a:pt x="1635" y="7541"/>
                      <a:pt x="1653" y="7428"/>
                    </a:cubicBezTo>
                    <a:cubicBezTo>
                      <a:pt x="1800" y="7324"/>
                      <a:pt x="1842" y="7115"/>
                      <a:pt x="1695" y="6968"/>
                    </a:cubicBezTo>
                    <a:cubicBezTo>
                      <a:pt x="1486" y="6717"/>
                      <a:pt x="1214" y="6508"/>
                      <a:pt x="1089" y="6257"/>
                    </a:cubicBezTo>
                    <a:cubicBezTo>
                      <a:pt x="858" y="5838"/>
                      <a:pt x="1381" y="5524"/>
                      <a:pt x="1737" y="5420"/>
                    </a:cubicBezTo>
                    <a:cubicBezTo>
                      <a:pt x="1988" y="5347"/>
                      <a:pt x="2243" y="5333"/>
                      <a:pt x="2498" y="5333"/>
                    </a:cubicBezTo>
                    <a:cubicBezTo>
                      <a:pt x="2663" y="5333"/>
                      <a:pt x="2828" y="5339"/>
                      <a:pt x="2991" y="5339"/>
                    </a:cubicBezTo>
                    <a:cubicBezTo>
                      <a:pt x="3375" y="5339"/>
                      <a:pt x="3750" y="5306"/>
                      <a:pt x="4102" y="5085"/>
                    </a:cubicBezTo>
                    <a:lnTo>
                      <a:pt x="4122" y="5064"/>
                    </a:lnTo>
                    <a:cubicBezTo>
                      <a:pt x="4227" y="5001"/>
                      <a:pt x="4311" y="4876"/>
                      <a:pt x="4227" y="4708"/>
                    </a:cubicBezTo>
                    <a:cubicBezTo>
                      <a:pt x="3850" y="3788"/>
                      <a:pt x="3641" y="2700"/>
                      <a:pt x="3997" y="1758"/>
                    </a:cubicBezTo>
                    <a:cubicBezTo>
                      <a:pt x="4109" y="1460"/>
                      <a:pt x="4437" y="696"/>
                      <a:pt x="4892" y="696"/>
                    </a:cubicBezTo>
                    <a:close/>
                    <a:moveTo>
                      <a:pt x="4918" y="0"/>
                    </a:moveTo>
                    <a:cubicBezTo>
                      <a:pt x="4143" y="0"/>
                      <a:pt x="3662" y="879"/>
                      <a:pt x="3411" y="1465"/>
                    </a:cubicBezTo>
                    <a:cubicBezTo>
                      <a:pt x="3055" y="2469"/>
                      <a:pt x="3181" y="3620"/>
                      <a:pt x="3516" y="4604"/>
                    </a:cubicBezTo>
                    <a:cubicBezTo>
                      <a:pt x="3323" y="4671"/>
                      <a:pt x="3114" y="4687"/>
                      <a:pt x="2899" y="4687"/>
                    </a:cubicBezTo>
                    <a:cubicBezTo>
                      <a:pt x="2683" y="4687"/>
                      <a:pt x="2462" y="4671"/>
                      <a:pt x="2245" y="4671"/>
                    </a:cubicBezTo>
                    <a:cubicBezTo>
                      <a:pt x="2137" y="4671"/>
                      <a:pt x="2030" y="4675"/>
                      <a:pt x="1925" y="4687"/>
                    </a:cubicBezTo>
                    <a:cubicBezTo>
                      <a:pt x="1402" y="4729"/>
                      <a:pt x="858" y="5001"/>
                      <a:pt x="544" y="5420"/>
                    </a:cubicBezTo>
                    <a:cubicBezTo>
                      <a:pt x="105" y="5985"/>
                      <a:pt x="440" y="6508"/>
                      <a:pt x="837" y="6968"/>
                    </a:cubicBezTo>
                    <a:cubicBezTo>
                      <a:pt x="335" y="7094"/>
                      <a:pt x="0" y="7533"/>
                      <a:pt x="42" y="8119"/>
                    </a:cubicBezTo>
                    <a:cubicBezTo>
                      <a:pt x="63" y="8558"/>
                      <a:pt x="314" y="8935"/>
                      <a:pt x="649" y="9165"/>
                    </a:cubicBezTo>
                    <a:cubicBezTo>
                      <a:pt x="419" y="9521"/>
                      <a:pt x="419" y="10023"/>
                      <a:pt x="544" y="10441"/>
                    </a:cubicBezTo>
                    <a:cubicBezTo>
                      <a:pt x="691" y="10881"/>
                      <a:pt x="984" y="11174"/>
                      <a:pt x="1361" y="11299"/>
                    </a:cubicBezTo>
                    <a:cubicBezTo>
                      <a:pt x="628" y="12408"/>
                      <a:pt x="2616" y="12931"/>
                      <a:pt x="3578" y="13036"/>
                    </a:cubicBezTo>
                    <a:cubicBezTo>
                      <a:pt x="3957" y="13079"/>
                      <a:pt x="4325" y="13111"/>
                      <a:pt x="4686" y="13111"/>
                    </a:cubicBezTo>
                    <a:cubicBezTo>
                      <a:pt x="5204" y="13111"/>
                      <a:pt x="5710" y="13045"/>
                      <a:pt x="6215" y="12848"/>
                    </a:cubicBezTo>
                    <a:cubicBezTo>
                      <a:pt x="7742" y="12241"/>
                      <a:pt x="8809" y="10923"/>
                      <a:pt x="10504" y="10818"/>
                    </a:cubicBezTo>
                    <a:lnTo>
                      <a:pt x="10504" y="10818"/>
                    </a:lnTo>
                    <a:cubicBezTo>
                      <a:pt x="10462" y="11195"/>
                      <a:pt x="10400" y="11592"/>
                      <a:pt x="10379" y="12011"/>
                    </a:cubicBezTo>
                    <a:cubicBezTo>
                      <a:pt x="10359" y="12222"/>
                      <a:pt x="10551" y="12327"/>
                      <a:pt x="10728" y="12327"/>
                    </a:cubicBezTo>
                    <a:cubicBezTo>
                      <a:pt x="10744" y="12327"/>
                      <a:pt x="10760" y="12326"/>
                      <a:pt x="10776" y="12325"/>
                    </a:cubicBezTo>
                    <a:cubicBezTo>
                      <a:pt x="11113" y="12410"/>
                      <a:pt x="11448" y="12442"/>
                      <a:pt x="11782" y="12442"/>
                    </a:cubicBezTo>
                    <a:cubicBezTo>
                      <a:pt x="12758" y="12442"/>
                      <a:pt x="13728" y="12167"/>
                      <a:pt x="14710" y="12136"/>
                    </a:cubicBezTo>
                    <a:cubicBezTo>
                      <a:pt x="14898" y="12136"/>
                      <a:pt x="15024" y="11990"/>
                      <a:pt x="15024" y="11822"/>
                    </a:cubicBezTo>
                    <a:cubicBezTo>
                      <a:pt x="15128" y="10672"/>
                      <a:pt x="15212" y="9500"/>
                      <a:pt x="15170" y="8307"/>
                    </a:cubicBezTo>
                    <a:cubicBezTo>
                      <a:pt x="15128" y="7596"/>
                      <a:pt x="15170" y="6508"/>
                      <a:pt x="14752" y="5901"/>
                    </a:cubicBezTo>
                    <a:cubicBezTo>
                      <a:pt x="14362" y="5344"/>
                      <a:pt x="13517" y="5214"/>
                      <a:pt x="12653" y="5214"/>
                    </a:cubicBezTo>
                    <a:cubicBezTo>
                      <a:pt x="11893" y="5214"/>
                      <a:pt x="11119" y="5315"/>
                      <a:pt x="10630" y="5315"/>
                    </a:cubicBezTo>
                    <a:cubicBezTo>
                      <a:pt x="10316" y="5315"/>
                      <a:pt x="10253" y="5692"/>
                      <a:pt x="10400" y="5859"/>
                    </a:cubicBezTo>
                    <a:lnTo>
                      <a:pt x="10400" y="5922"/>
                    </a:lnTo>
                    <a:cubicBezTo>
                      <a:pt x="10420" y="6068"/>
                      <a:pt x="10420" y="6215"/>
                      <a:pt x="10420" y="6361"/>
                    </a:cubicBezTo>
                    <a:cubicBezTo>
                      <a:pt x="9353" y="6340"/>
                      <a:pt x="8328" y="6236"/>
                      <a:pt x="7449" y="5608"/>
                    </a:cubicBezTo>
                    <a:cubicBezTo>
                      <a:pt x="7428" y="5545"/>
                      <a:pt x="7387" y="5503"/>
                      <a:pt x="7345" y="5462"/>
                    </a:cubicBezTo>
                    <a:cubicBezTo>
                      <a:pt x="6717" y="5001"/>
                      <a:pt x="6194" y="4039"/>
                      <a:pt x="6068" y="3265"/>
                    </a:cubicBezTo>
                    <a:cubicBezTo>
                      <a:pt x="5964" y="2700"/>
                      <a:pt x="6089" y="2114"/>
                      <a:pt x="6068" y="1549"/>
                    </a:cubicBezTo>
                    <a:cubicBezTo>
                      <a:pt x="6026" y="837"/>
                      <a:pt x="5754" y="21"/>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06;p31">
                <a:extLst>
                  <a:ext uri="{FF2B5EF4-FFF2-40B4-BE49-F238E27FC236}">
                    <a16:creationId xmlns:a16="http://schemas.microsoft.com/office/drawing/2014/main" id="{A4D48079-0449-F207-7942-F20144C30C65}"/>
                  </a:ext>
                </a:extLst>
              </p:cNvPr>
              <p:cNvSpPr/>
              <p:nvPr/>
            </p:nvSpPr>
            <p:spPr>
              <a:xfrm>
                <a:off x="2553275" y="1631175"/>
                <a:ext cx="41850" cy="41275"/>
              </a:xfrm>
              <a:custGeom>
                <a:avLst/>
                <a:gdLst/>
                <a:ahLst/>
                <a:cxnLst/>
                <a:rect l="l" t="t" r="r" b="b"/>
                <a:pathLst>
                  <a:path w="1674" h="1651" extrusionOk="0">
                    <a:moveTo>
                      <a:pt x="963" y="667"/>
                    </a:moveTo>
                    <a:cubicBezTo>
                      <a:pt x="963" y="688"/>
                      <a:pt x="983" y="688"/>
                      <a:pt x="983" y="730"/>
                    </a:cubicBezTo>
                    <a:cubicBezTo>
                      <a:pt x="983" y="751"/>
                      <a:pt x="1025" y="793"/>
                      <a:pt x="1025" y="835"/>
                    </a:cubicBezTo>
                    <a:lnTo>
                      <a:pt x="1025" y="876"/>
                    </a:lnTo>
                    <a:lnTo>
                      <a:pt x="1025" y="1002"/>
                    </a:lnTo>
                    <a:cubicBezTo>
                      <a:pt x="1025" y="995"/>
                      <a:pt x="1023" y="993"/>
                      <a:pt x="1020" y="993"/>
                    </a:cubicBezTo>
                    <a:cubicBezTo>
                      <a:pt x="1014" y="993"/>
                      <a:pt x="1004" y="1002"/>
                      <a:pt x="1004" y="1002"/>
                    </a:cubicBezTo>
                    <a:lnTo>
                      <a:pt x="921" y="1002"/>
                    </a:lnTo>
                    <a:cubicBezTo>
                      <a:pt x="900" y="1002"/>
                      <a:pt x="858" y="1002"/>
                      <a:pt x="837" y="981"/>
                    </a:cubicBezTo>
                    <a:lnTo>
                      <a:pt x="816" y="981"/>
                    </a:lnTo>
                    <a:lnTo>
                      <a:pt x="774" y="960"/>
                    </a:lnTo>
                    <a:cubicBezTo>
                      <a:pt x="774" y="960"/>
                      <a:pt x="774" y="939"/>
                      <a:pt x="753" y="939"/>
                    </a:cubicBezTo>
                    <a:lnTo>
                      <a:pt x="753" y="897"/>
                    </a:lnTo>
                    <a:lnTo>
                      <a:pt x="753" y="876"/>
                    </a:lnTo>
                    <a:lnTo>
                      <a:pt x="753" y="855"/>
                    </a:lnTo>
                    <a:lnTo>
                      <a:pt x="774" y="793"/>
                    </a:lnTo>
                    <a:cubicBezTo>
                      <a:pt x="837" y="751"/>
                      <a:pt x="858" y="730"/>
                      <a:pt x="942" y="688"/>
                    </a:cubicBezTo>
                    <a:lnTo>
                      <a:pt x="963" y="667"/>
                    </a:lnTo>
                    <a:close/>
                    <a:moveTo>
                      <a:pt x="949" y="1"/>
                    </a:moveTo>
                    <a:cubicBezTo>
                      <a:pt x="795" y="1"/>
                      <a:pt x="644" y="52"/>
                      <a:pt x="502" y="123"/>
                    </a:cubicBezTo>
                    <a:cubicBezTo>
                      <a:pt x="398" y="165"/>
                      <a:pt x="377" y="228"/>
                      <a:pt x="335" y="311"/>
                    </a:cubicBezTo>
                    <a:cubicBezTo>
                      <a:pt x="126" y="521"/>
                      <a:pt x="0" y="835"/>
                      <a:pt x="126" y="1127"/>
                    </a:cubicBezTo>
                    <a:cubicBezTo>
                      <a:pt x="265" y="1476"/>
                      <a:pt x="593" y="1651"/>
                      <a:pt x="941" y="1651"/>
                    </a:cubicBezTo>
                    <a:cubicBezTo>
                      <a:pt x="1011" y="1651"/>
                      <a:pt x="1081" y="1644"/>
                      <a:pt x="1151" y="1630"/>
                    </a:cubicBezTo>
                    <a:cubicBezTo>
                      <a:pt x="1255" y="1609"/>
                      <a:pt x="1381" y="1546"/>
                      <a:pt x="1465" y="1504"/>
                    </a:cubicBezTo>
                    <a:cubicBezTo>
                      <a:pt x="1632" y="1399"/>
                      <a:pt x="1632" y="1274"/>
                      <a:pt x="1653" y="1107"/>
                    </a:cubicBezTo>
                    <a:cubicBezTo>
                      <a:pt x="1674" y="897"/>
                      <a:pt x="1653" y="688"/>
                      <a:pt x="1569" y="500"/>
                    </a:cubicBezTo>
                    <a:cubicBezTo>
                      <a:pt x="1527" y="270"/>
                      <a:pt x="1381" y="123"/>
                      <a:pt x="1172" y="39"/>
                    </a:cubicBezTo>
                    <a:cubicBezTo>
                      <a:pt x="1097" y="12"/>
                      <a:pt x="1023"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roup 39">
            <a:extLst>
              <a:ext uri="{FF2B5EF4-FFF2-40B4-BE49-F238E27FC236}">
                <a16:creationId xmlns:a16="http://schemas.microsoft.com/office/drawing/2014/main" id="{849EEF4B-35AB-5847-8CE8-665777BD70BB}"/>
              </a:ext>
            </a:extLst>
          </p:cNvPr>
          <p:cNvGrpSpPr/>
          <p:nvPr/>
        </p:nvGrpSpPr>
        <p:grpSpPr>
          <a:xfrm>
            <a:off x="8019034" y="1546071"/>
            <a:ext cx="807700" cy="806275"/>
            <a:chOff x="8019034" y="1546071"/>
            <a:chExt cx="807700" cy="806275"/>
          </a:xfrm>
        </p:grpSpPr>
        <p:sp>
          <p:nvSpPr>
            <p:cNvPr id="28" name="Google Shape;901;p45">
              <a:extLst>
                <a:ext uri="{FF2B5EF4-FFF2-40B4-BE49-F238E27FC236}">
                  <a16:creationId xmlns:a16="http://schemas.microsoft.com/office/drawing/2014/main" id="{A3838174-DCA5-1DEC-8EFB-175AB0A1CEF9}"/>
                </a:ext>
              </a:extLst>
            </p:cNvPr>
            <p:cNvSpPr/>
            <p:nvPr/>
          </p:nvSpPr>
          <p:spPr>
            <a:xfrm>
              <a:off x="8019034" y="1546071"/>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txBody>
            <a:bodyPr/>
            <a:lstStyle/>
            <a:p>
              <a:endParaRPr lang="en-US"/>
            </a:p>
          </p:txBody>
        </p:sp>
        <p:sp>
          <p:nvSpPr>
            <p:cNvPr id="35" name="Google Shape;305;p31">
              <a:extLst>
                <a:ext uri="{FF2B5EF4-FFF2-40B4-BE49-F238E27FC236}">
                  <a16:creationId xmlns:a16="http://schemas.microsoft.com/office/drawing/2014/main" id="{0D1EEC87-CE34-E7C5-DDE7-DCD9BB81CF05}"/>
                </a:ext>
              </a:extLst>
            </p:cNvPr>
            <p:cNvSpPr/>
            <p:nvPr/>
          </p:nvSpPr>
          <p:spPr>
            <a:xfrm rot="10800000">
              <a:off x="8203432" y="1760051"/>
              <a:ext cx="438904" cy="378314"/>
            </a:xfrm>
            <a:custGeom>
              <a:avLst/>
              <a:gdLst/>
              <a:ahLst/>
              <a:cxnLst/>
              <a:rect l="l" t="t" r="r" b="b"/>
              <a:pathLst>
                <a:path w="15212" h="13112" extrusionOk="0">
                  <a:moveTo>
                    <a:pt x="13375" y="6004"/>
                  </a:moveTo>
                  <a:cubicBezTo>
                    <a:pt x="13491" y="6004"/>
                    <a:pt x="13605" y="6014"/>
                    <a:pt x="13705" y="6047"/>
                  </a:cubicBezTo>
                  <a:cubicBezTo>
                    <a:pt x="14270" y="6257"/>
                    <a:pt x="14396" y="6822"/>
                    <a:pt x="14480" y="7449"/>
                  </a:cubicBezTo>
                  <a:cubicBezTo>
                    <a:pt x="14647" y="8809"/>
                    <a:pt x="14521" y="10211"/>
                    <a:pt x="14459" y="11571"/>
                  </a:cubicBezTo>
                  <a:cubicBezTo>
                    <a:pt x="13585" y="11606"/>
                    <a:pt x="12711" y="11831"/>
                    <a:pt x="11850" y="11831"/>
                  </a:cubicBezTo>
                  <a:cubicBezTo>
                    <a:pt x="11680" y="11831"/>
                    <a:pt x="11510" y="11822"/>
                    <a:pt x="11341" y="11801"/>
                  </a:cubicBezTo>
                  <a:cubicBezTo>
                    <a:pt x="11320" y="11697"/>
                    <a:pt x="11236" y="11592"/>
                    <a:pt x="11132" y="11571"/>
                  </a:cubicBezTo>
                  <a:cubicBezTo>
                    <a:pt x="11216" y="10839"/>
                    <a:pt x="11341" y="10211"/>
                    <a:pt x="11320" y="9395"/>
                  </a:cubicBezTo>
                  <a:cubicBezTo>
                    <a:pt x="11257" y="8537"/>
                    <a:pt x="11236" y="7679"/>
                    <a:pt x="11153" y="6801"/>
                  </a:cubicBezTo>
                  <a:cubicBezTo>
                    <a:pt x="11174" y="6717"/>
                    <a:pt x="11153" y="6654"/>
                    <a:pt x="11132" y="6591"/>
                  </a:cubicBezTo>
                  <a:cubicBezTo>
                    <a:pt x="11111" y="6403"/>
                    <a:pt x="11111" y="6194"/>
                    <a:pt x="11090" y="6026"/>
                  </a:cubicBezTo>
                  <a:lnTo>
                    <a:pt x="12868" y="6026"/>
                  </a:lnTo>
                  <a:cubicBezTo>
                    <a:pt x="13019" y="6026"/>
                    <a:pt x="13200" y="6004"/>
                    <a:pt x="13375" y="6004"/>
                  </a:cubicBezTo>
                  <a:close/>
                  <a:moveTo>
                    <a:pt x="4892" y="696"/>
                  </a:moveTo>
                  <a:cubicBezTo>
                    <a:pt x="4947" y="696"/>
                    <a:pt x="5005" y="708"/>
                    <a:pt x="5064" y="733"/>
                  </a:cubicBezTo>
                  <a:cubicBezTo>
                    <a:pt x="5503" y="942"/>
                    <a:pt x="5378" y="1905"/>
                    <a:pt x="5378" y="2302"/>
                  </a:cubicBezTo>
                  <a:cubicBezTo>
                    <a:pt x="5315" y="3558"/>
                    <a:pt x="5734" y="4834"/>
                    <a:pt x="6633" y="5734"/>
                  </a:cubicBezTo>
                  <a:cubicBezTo>
                    <a:pt x="6633" y="5775"/>
                    <a:pt x="6675" y="5859"/>
                    <a:pt x="6738" y="5922"/>
                  </a:cubicBezTo>
                  <a:cubicBezTo>
                    <a:pt x="7805" y="6863"/>
                    <a:pt x="9081" y="7031"/>
                    <a:pt x="10441" y="7073"/>
                  </a:cubicBezTo>
                  <a:cubicBezTo>
                    <a:pt x="10504" y="7847"/>
                    <a:pt x="10525" y="8642"/>
                    <a:pt x="10588" y="9416"/>
                  </a:cubicBezTo>
                  <a:cubicBezTo>
                    <a:pt x="10608" y="9702"/>
                    <a:pt x="10589" y="9948"/>
                    <a:pt x="10549" y="10212"/>
                  </a:cubicBezTo>
                  <a:lnTo>
                    <a:pt x="10549" y="10212"/>
                  </a:lnTo>
                  <a:cubicBezTo>
                    <a:pt x="8510" y="10347"/>
                    <a:pt x="7339" y="12116"/>
                    <a:pt x="5399" y="12492"/>
                  </a:cubicBezTo>
                  <a:cubicBezTo>
                    <a:pt x="5196" y="12531"/>
                    <a:pt x="4989" y="12547"/>
                    <a:pt x="4781" y="12547"/>
                  </a:cubicBezTo>
                  <a:cubicBezTo>
                    <a:pt x="4433" y="12547"/>
                    <a:pt x="4079" y="12502"/>
                    <a:pt x="3725" y="12450"/>
                  </a:cubicBezTo>
                  <a:cubicBezTo>
                    <a:pt x="3285" y="12408"/>
                    <a:pt x="1381" y="12178"/>
                    <a:pt x="2218" y="11446"/>
                  </a:cubicBezTo>
                  <a:lnTo>
                    <a:pt x="2239" y="11404"/>
                  </a:lnTo>
                  <a:cubicBezTo>
                    <a:pt x="2536" y="11285"/>
                    <a:pt x="2384" y="10813"/>
                    <a:pt x="2032" y="10813"/>
                  </a:cubicBezTo>
                  <a:cubicBezTo>
                    <a:pt x="2011" y="10813"/>
                    <a:pt x="1990" y="10814"/>
                    <a:pt x="1967" y="10818"/>
                  </a:cubicBezTo>
                  <a:cubicBezTo>
                    <a:pt x="1938" y="10823"/>
                    <a:pt x="1909" y="10825"/>
                    <a:pt x="1880" y="10825"/>
                  </a:cubicBezTo>
                  <a:cubicBezTo>
                    <a:pt x="1271" y="10825"/>
                    <a:pt x="799" y="9816"/>
                    <a:pt x="1319" y="9416"/>
                  </a:cubicBezTo>
                  <a:lnTo>
                    <a:pt x="1486" y="9416"/>
                  </a:lnTo>
                  <a:cubicBezTo>
                    <a:pt x="1898" y="9396"/>
                    <a:pt x="1904" y="8767"/>
                    <a:pt x="1506" y="8767"/>
                  </a:cubicBezTo>
                  <a:cubicBezTo>
                    <a:pt x="1499" y="8767"/>
                    <a:pt x="1493" y="8767"/>
                    <a:pt x="1486" y="8767"/>
                  </a:cubicBezTo>
                  <a:cubicBezTo>
                    <a:pt x="1471" y="8768"/>
                    <a:pt x="1455" y="8769"/>
                    <a:pt x="1440" y="8769"/>
                  </a:cubicBezTo>
                  <a:cubicBezTo>
                    <a:pt x="1065" y="8769"/>
                    <a:pt x="772" y="8522"/>
                    <a:pt x="712" y="8140"/>
                  </a:cubicBezTo>
                  <a:cubicBezTo>
                    <a:pt x="676" y="7764"/>
                    <a:pt x="915" y="7603"/>
                    <a:pt x="1220" y="7603"/>
                  </a:cubicBezTo>
                  <a:cubicBezTo>
                    <a:pt x="1273" y="7603"/>
                    <a:pt x="1327" y="7608"/>
                    <a:pt x="1381" y="7617"/>
                  </a:cubicBezTo>
                  <a:cubicBezTo>
                    <a:pt x="1397" y="7619"/>
                    <a:pt x="1411" y="7620"/>
                    <a:pt x="1425" y="7620"/>
                  </a:cubicBezTo>
                  <a:cubicBezTo>
                    <a:pt x="1549" y="7620"/>
                    <a:pt x="1635" y="7541"/>
                    <a:pt x="1653" y="7428"/>
                  </a:cubicBezTo>
                  <a:cubicBezTo>
                    <a:pt x="1800" y="7324"/>
                    <a:pt x="1842" y="7115"/>
                    <a:pt x="1695" y="6968"/>
                  </a:cubicBezTo>
                  <a:cubicBezTo>
                    <a:pt x="1486" y="6717"/>
                    <a:pt x="1214" y="6508"/>
                    <a:pt x="1089" y="6257"/>
                  </a:cubicBezTo>
                  <a:cubicBezTo>
                    <a:pt x="858" y="5838"/>
                    <a:pt x="1381" y="5524"/>
                    <a:pt x="1737" y="5420"/>
                  </a:cubicBezTo>
                  <a:cubicBezTo>
                    <a:pt x="1988" y="5347"/>
                    <a:pt x="2243" y="5333"/>
                    <a:pt x="2498" y="5333"/>
                  </a:cubicBezTo>
                  <a:cubicBezTo>
                    <a:pt x="2663" y="5333"/>
                    <a:pt x="2828" y="5339"/>
                    <a:pt x="2991" y="5339"/>
                  </a:cubicBezTo>
                  <a:cubicBezTo>
                    <a:pt x="3375" y="5339"/>
                    <a:pt x="3750" y="5306"/>
                    <a:pt x="4102" y="5085"/>
                  </a:cubicBezTo>
                  <a:lnTo>
                    <a:pt x="4122" y="5064"/>
                  </a:lnTo>
                  <a:cubicBezTo>
                    <a:pt x="4227" y="5001"/>
                    <a:pt x="4311" y="4876"/>
                    <a:pt x="4227" y="4708"/>
                  </a:cubicBezTo>
                  <a:cubicBezTo>
                    <a:pt x="3850" y="3788"/>
                    <a:pt x="3641" y="2700"/>
                    <a:pt x="3997" y="1758"/>
                  </a:cubicBezTo>
                  <a:cubicBezTo>
                    <a:pt x="4109" y="1460"/>
                    <a:pt x="4437" y="696"/>
                    <a:pt x="4892" y="696"/>
                  </a:cubicBezTo>
                  <a:close/>
                  <a:moveTo>
                    <a:pt x="4918" y="0"/>
                  </a:moveTo>
                  <a:cubicBezTo>
                    <a:pt x="4143" y="0"/>
                    <a:pt x="3662" y="879"/>
                    <a:pt x="3411" y="1465"/>
                  </a:cubicBezTo>
                  <a:cubicBezTo>
                    <a:pt x="3055" y="2469"/>
                    <a:pt x="3181" y="3620"/>
                    <a:pt x="3516" y="4604"/>
                  </a:cubicBezTo>
                  <a:cubicBezTo>
                    <a:pt x="3323" y="4671"/>
                    <a:pt x="3114" y="4687"/>
                    <a:pt x="2899" y="4687"/>
                  </a:cubicBezTo>
                  <a:cubicBezTo>
                    <a:pt x="2683" y="4687"/>
                    <a:pt x="2462" y="4671"/>
                    <a:pt x="2245" y="4671"/>
                  </a:cubicBezTo>
                  <a:cubicBezTo>
                    <a:pt x="2137" y="4671"/>
                    <a:pt x="2030" y="4675"/>
                    <a:pt x="1925" y="4687"/>
                  </a:cubicBezTo>
                  <a:cubicBezTo>
                    <a:pt x="1402" y="4729"/>
                    <a:pt x="858" y="5001"/>
                    <a:pt x="544" y="5420"/>
                  </a:cubicBezTo>
                  <a:cubicBezTo>
                    <a:pt x="105" y="5985"/>
                    <a:pt x="440" y="6508"/>
                    <a:pt x="837" y="6968"/>
                  </a:cubicBezTo>
                  <a:cubicBezTo>
                    <a:pt x="335" y="7094"/>
                    <a:pt x="0" y="7533"/>
                    <a:pt x="42" y="8119"/>
                  </a:cubicBezTo>
                  <a:cubicBezTo>
                    <a:pt x="63" y="8558"/>
                    <a:pt x="314" y="8935"/>
                    <a:pt x="649" y="9165"/>
                  </a:cubicBezTo>
                  <a:cubicBezTo>
                    <a:pt x="419" y="9521"/>
                    <a:pt x="419" y="10023"/>
                    <a:pt x="544" y="10441"/>
                  </a:cubicBezTo>
                  <a:cubicBezTo>
                    <a:pt x="691" y="10881"/>
                    <a:pt x="984" y="11174"/>
                    <a:pt x="1361" y="11299"/>
                  </a:cubicBezTo>
                  <a:cubicBezTo>
                    <a:pt x="628" y="12408"/>
                    <a:pt x="2616" y="12931"/>
                    <a:pt x="3578" y="13036"/>
                  </a:cubicBezTo>
                  <a:cubicBezTo>
                    <a:pt x="3957" y="13079"/>
                    <a:pt x="4325" y="13111"/>
                    <a:pt x="4686" y="13111"/>
                  </a:cubicBezTo>
                  <a:cubicBezTo>
                    <a:pt x="5204" y="13111"/>
                    <a:pt x="5710" y="13045"/>
                    <a:pt x="6215" y="12848"/>
                  </a:cubicBezTo>
                  <a:cubicBezTo>
                    <a:pt x="7742" y="12241"/>
                    <a:pt x="8809" y="10923"/>
                    <a:pt x="10504" y="10818"/>
                  </a:cubicBezTo>
                  <a:lnTo>
                    <a:pt x="10504" y="10818"/>
                  </a:lnTo>
                  <a:cubicBezTo>
                    <a:pt x="10462" y="11195"/>
                    <a:pt x="10400" y="11592"/>
                    <a:pt x="10379" y="12011"/>
                  </a:cubicBezTo>
                  <a:cubicBezTo>
                    <a:pt x="10359" y="12222"/>
                    <a:pt x="10551" y="12327"/>
                    <a:pt x="10728" y="12327"/>
                  </a:cubicBezTo>
                  <a:cubicBezTo>
                    <a:pt x="10744" y="12327"/>
                    <a:pt x="10760" y="12326"/>
                    <a:pt x="10776" y="12325"/>
                  </a:cubicBezTo>
                  <a:cubicBezTo>
                    <a:pt x="11113" y="12410"/>
                    <a:pt x="11448" y="12442"/>
                    <a:pt x="11782" y="12442"/>
                  </a:cubicBezTo>
                  <a:cubicBezTo>
                    <a:pt x="12758" y="12442"/>
                    <a:pt x="13728" y="12167"/>
                    <a:pt x="14710" y="12136"/>
                  </a:cubicBezTo>
                  <a:cubicBezTo>
                    <a:pt x="14898" y="12136"/>
                    <a:pt x="15024" y="11990"/>
                    <a:pt x="15024" y="11822"/>
                  </a:cubicBezTo>
                  <a:cubicBezTo>
                    <a:pt x="15128" y="10672"/>
                    <a:pt x="15212" y="9500"/>
                    <a:pt x="15170" y="8307"/>
                  </a:cubicBezTo>
                  <a:cubicBezTo>
                    <a:pt x="15128" y="7596"/>
                    <a:pt x="15170" y="6508"/>
                    <a:pt x="14752" y="5901"/>
                  </a:cubicBezTo>
                  <a:cubicBezTo>
                    <a:pt x="14362" y="5344"/>
                    <a:pt x="13517" y="5214"/>
                    <a:pt x="12653" y="5214"/>
                  </a:cubicBezTo>
                  <a:cubicBezTo>
                    <a:pt x="11893" y="5214"/>
                    <a:pt x="11119" y="5315"/>
                    <a:pt x="10630" y="5315"/>
                  </a:cubicBezTo>
                  <a:cubicBezTo>
                    <a:pt x="10316" y="5315"/>
                    <a:pt x="10253" y="5692"/>
                    <a:pt x="10400" y="5859"/>
                  </a:cubicBezTo>
                  <a:lnTo>
                    <a:pt x="10400" y="5922"/>
                  </a:lnTo>
                  <a:cubicBezTo>
                    <a:pt x="10420" y="6068"/>
                    <a:pt x="10420" y="6215"/>
                    <a:pt x="10420" y="6361"/>
                  </a:cubicBezTo>
                  <a:cubicBezTo>
                    <a:pt x="9353" y="6340"/>
                    <a:pt x="8328" y="6236"/>
                    <a:pt x="7449" y="5608"/>
                  </a:cubicBezTo>
                  <a:cubicBezTo>
                    <a:pt x="7428" y="5545"/>
                    <a:pt x="7387" y="5503"/>
                    <a:pt x="7345" y="5462"/>
                  </a:cubicBezTo>
                  <a:cubicBezTo>
                    <a:pt x="6717" y="5001"/>
                    <a:pt x="6194" y="4039"/>
                    <a:pt x="6068" y="3265"/>
                  </a:cubicBezTo>
                  <a:cubicBezTo>
                    <a:pt x="5964" y="2700"/>
                    <a:pt x="6089" y="2114"/>
                    <a:pt x="6068" y="1549"/>
                  </a:cubicBezTo>
                  <a:cubicBezTo>
                    <a:pt x="6026" y="837"/>
                    <a:pt x="5754" y="21"/>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301;p31">
            <a:extLst>
              <a:ext uri="{FF2B5EF4-FFF2-40B4-BE49-F238E27FC236}">
                <a16:creationId xmlns:a16="http://schemas.microsoft.com/office/drawing/2014/main" id="{9F122F4A-B333-65A0-39AF-956BA83EDAE0}"/>
              </a:ext>
            </a:extLst>
          </p:cNvPr>
          <p:cNvGrpSpPr/>
          <p:nvPr/>
        </p:nvGrpSpPr>
        <p:grpSpPr>
          <a:xfrm>
            <a:off x="6331977" y="3792495"/>
            <a:ext cx="438913" cy="431250"/>
            <a:chOff x="1542125" y="1512275"/>
            <a:chExt cx="411700" cy="404550"/>
          </a:xfrm>
        </p:grpSpPr>
        <p:sp>
          <p:nvSpPr>
            <p:cNvPr id="37" name="Google Shape;302;p31">
              <a:extLst>
                <a:ext uri="{FF2B5EF4-FFF2-40B4-BE49-F238E27FC236}">
                  <a16:creationId xmlns:a16="http://schemas.microsoft.com/office/drawing/2014/main" id="{B3811839-A839-10C9-D1FA-26F06C67712E}"/>
                </a:ext>
              </a:extLst>
            </p:cNvPr>
            <p:cNvSpPr/>
            <p:nvPr/>
          </p:nvSpPr>
          <p:spPr>
            <a:xfrm>
              <a:off x="1542125" y="1512275"/>
              <a:ext cx="411700" cy="404550"/>
            </a:xfrm>
            <a:custGeom>
              <a:avLst/>
              <a:gdLst/>
              <a:ahLst/>
              <a:cxnLst/>
              <a:rect l="l" t="t" r="r" b="b"/>
              <a:pathLst>
                <a:path w="16468" h="16182" extrusionOk="0">
                  <a:moveTo>
                    <a:pt x="6508" y="673"/>
                  </a:moveTo>
                  <a:cubicBezTo>
                    <a:pt x="6843" y="1238"/>
                    <a:pt x="7177" y="1824"/>
                    <a:pt x="7554" y="2410"/>
                  </a:cubicBezTo>
                  <a:cubicBezTo>
                    <a:pt x="7614" y="2518"/>
                    <a:pt x="7715" y="2564"/>
                    <a:pt x="7814" y="2564"/>
                  </a:cubicBezTo>
                  <a:cubicBezTo>
                    <a:pt x="7888" y="2564"/>
                    <a:pt x="7961" y="2539"/>
                    <a:pt x="8014" y="2494"/>
                  </a:cubicBezTo>
                  <a:lnTo>
                    <a:pt x="8098" y="2494"/>
                  </a:lnTo>
                  <a:cubicBezTo>
                    <a:pt x="8278" y="2464"/>
                    <a:pt x="8458" y="2449"/>
                    <a:pt x="8638" y="2449"/>
                  </a:cubicBezTo>
                  <a:cubicBezTo>
                    <a:pt x="9084" y="2449"/>
                    <a:pt x="9528" y="2539"/>
                    <a:pt x="9960" y="2703"/>
                  </a:cubicBezTo>
                  <a:cubicBezTo>
                    <a:pt x="10002" y="2724"/>
                    <a:pt x="10065" y="2724"/>
                    <a:pt x="10086" y="2724"/>
                  </a:cubicBezTo>
                  <a:cubicBezTo>
                    <a:pt x="10109" y="2736"/>
                    <a:pt x="10134" y="2741"/>
                    <a:pt x="10159" y="2741"/>
                  </a:cubicBezTo>
                  <a:cubicBezTo>
                    <a:pt x="10225" y="2741"/>
                    <a:pt x="10292" y="2706"/>
                    <a:pt x="10337" y="2661"/>
                  </a:cubicBezTo>
                  <a:cubicBezTo>
                    <a:pt x="10839" y="2180"/>
                    <a:pt x="11341" y="1762"/>
                    <a:pt x="11864" y="1343"/>
                  </a:cubicBezTo>
                  <a:lnTo>
                    <a:pt x="12408" y="1657"/>
                  </a:lnTo>
                  <a:cubicBezTo>
                    <a:pt x="12262" y="2264"/>
                    <a:pt x="12074" y="2870"/>
                    <a:pt x="11885" y="3456"/>
                  </a:cubicBezTo>
                  <a:cubicBezTo>
                    <a:pt x="11760" y="3603"/>
                    <a:pt x="11697" y="3854"/>
                    <a:pt x="11906" y="3979"/>
                  </a:cubicBezTo>
                  <a:cubicBezTo>
                    <a:pt x="12471" y="4356"/>
                    <a:pt x="12848" y="4816"/>
                    <a:pt x="13141" y="5402"/>
                  </a:cubicBezTo>
                  <a:cubicBezTo>
                    <a:pt x="13162" y="5444"/>
                    <a:pt x="13203" y="5486"/>
                    <a:pt x="13224" y="5507"/>
                  </a:cubicBezTo>
                  <a:cubicBezTo>
                    <a:pt x="13266" y="5591"/>
                    <a:pt x="13350" y="5632"/>
                    <a:pt x="13475" y="5632"/>
                  </a:cubicBezTo>
                  <a:cubicBezTo>
                    <a:pt x="14166" y="5632"/>
                    <a:pt x="14836" y="5653"/>
                    <a:pt x="15505" y="5716"/>
                  </a:cubicBezTo>
                  <a:cubicBezTo>
                    <a:pt x="15568" y="5904"/>
                    <a:pt x="15631" y="6114"/>
                    <a:pt x="15672" y="6323"/>
                  </a:cubicBezTo>
                  <a:cubicBezTo>
                    <a:pt x="15108" y="6658"/>
                    <a:pt x="14522" y="6992"/>
                    <a:pt x="13936" y="7369"/>
                  </a:cubicBezTo>
                  <a:lnTo>
                    <a:pt x="13852" y="7432"/>
                  </a:lnTo>
                  <a:cubicBezTo>
                    <a:pt x="13747" y="7516"/>
                    <a:pt x="13664" y="7620"/>
                    <a:pt x="13685" y="7808"/>
                  </a:cubicBezTo>
                  <a:cubicBezTo>
                    <a:pt x="13852" y="8436"/>
                    <a:pt x="13831" y="9064"/>
                    <a:pt x="13643" y="9692"/>
                  </a:cubicBezTo>
                  <a:lnTo>
                    <a:pt x="13643" y="9796"/>
                  </a:lnTo>
                  <a:cubicBezTo>
                    <a:pt x="13622" y="9901"/>
                    <a:pt x="13622" y="10005"/>
                    <a:pt x="13727" y="10110"/>
                  </a:cubicBezTo>
                  <a:cubicBezTo>
                    <a:pt x="14292" y="10508"/>
                    <a:pt x="14773" y="10968"/>
                    <a:pt x="15233" y="11470"/>
                  </a:cubicBezTo>
                  <a:cubicBezTo>
                    <a:pt x="15149" y="11637"/>
                    <a:pt x="15087" y="11826"/>
                    <a:pt x="14982" y="12014"/>
                  </a:cubicBezTo>
                  <a:cubicBezTo>
                    <a:pt x="14312" y="11889"/>
                    <a:pt x="13664" y="11721"/>
                    <a:pt x="13015" y="11596"/>
                  </a:cubicBezTo>
                  <a:cubicBezTo>
                    <a:pt x="12994" y="11589"/>
                    <a:pt x="12973" y="11586"/>
                    <a:pt x="12952" y="11586"/>
                  </a:cubicBezTo>
                  <a:cubicBezTo>
                    <a:pt x="12911" y="11586"/>
                    <a:pt x="12869" y="11596"/>
                    <a:pt x="12827" y="11596"/>
                  </a:cubicBezTo>
                  <a:cubicBezTo>
                    <a:pt x="12800" y="11591"/>
                    <a:pt x="12773" y="11589"/>
                    <a:pt x="12746" y="11589"/>
                  </a:cubicBezTo>
                  <a:cubicBezTo>
                    <a:pt x="12648" y="11589"/>
                    <a:pt x="12553" y="11623"/>
                    <a:pt x="12471" y="11721"/>
                  </a:cubicBezTo>
                  <a:cubicBezTo>
                    <a:pt x="12095" y="12244"/>
                    <a:pt x="11571" y="12642"/>
                    <a:pt x="11006" y="12914"/>
                  </a:cubicBezTo>
                  <a:cubicBezTo>
                    <a:pt x="10944" y="12935"/>
                    <a:pt x="10923" y="12956"/>
                    <a:pt x="10902" y="12977"/>
                  </a:cubicBezTo>
                  <a:cubicBezTo>
                    <a:pt x="10818" y="13039"/>
                    <a:pt x="10776" y="13123"/>
                    <a:pt x="10755" y="13228"/>
                  </a:cubicBezTo>
                  <a:cubicBezTo>
                    <a:pt x="10734" y="13897"/>
                    <a:pt x="10693" y="14546"/>
                    <a:pt x="10609" y="15236"/>
                  </a:cubicBezTo>
                  <a:cubicBezTo>
                    <a:pt x="10400" y="15278"/>
                    <a:pt x="10211" y="15341"/>
                    <a:pt x="10002" y="15383"/>
                  </a:cubicBezTo>
                  <a:cubicBezTo>
                    <a:pt x="9688" y="14839"/>
                    <a:pt x="9395" y="14295"/>
                    <a:pt x="9123" y="13730"/>
                  </a:cubicBezTo>
                  <a:cubicBezTo>
                    <a:pt x="9123" y="13577"/>
                    <a:pt x="8984" y="13390"/>
                    <a:pt x="8769" y="13390"/>
                  </a:cubicBezTo>
                  <a:cubicBezTo>
                    <a:pt x="8748" y="13390"/>
                    <a:pt x="8727" y="13391"/>
                    <a:pt x="8705" y="13395"/>
                  </a:cubicBezTo>
                  <a:cubicBezTo>
                    <a:pt x="8483" y="13440"/>
                    <a:pt x="8260" y="13460"/>
                    <a:pt x="8038" y="13460"/>
                  </a:cubicBezTo>
                  <a:cubicBezTo>
                    <a:pt x="7632" y="13460"/>
                    <a:pt x="7227" y="13391"/>
                    <a:pt x="6822" y="13270"/>
                  </a:cubicBezTo>
                  <a:cubicBezTo>
                    <a:pt x="6759" y="13249"/>
                    <a:pt x="6738" y="13249"/>
                    <a:pt x="6696" y="13249"/>
                  </a:cubicBezTo>
                  <a:cubicBezTo>
                    <a:pt x="6668" y="13237"/>
                    <a:pt x="6640" y="13232"/>
                    <a:pt x="6613" y="13232"/>
                  </a:cubicBezTo>
                  <a:cubicBezTo>
                    <a:pt x="6539" y="13232"/>
                    <a:pt x="6470" y="13271"/>
                    <a:pt x="6424" y="13332"/>
                  </a:cubicBezTo>
                  <a:cubicBezTo>
                    <a:pt x="5943" y="13793"/>
                    <a:pt x="5441" y="14253"/>
                    <a:pt x="4918" y="14671"/>
                  </a:cubicBezTo>
                  <a:cubicBezTo>
                    <a:pt x="4750" y="14609"/>
                    <a:pt x="4562" y="14504"/>
                    <a:pt x="4374" y="14399"/>
                  </a:cubicBezTo>
                  <a:cubicBezTo>
                    <a:pt x="4541" y="13730"/>
                    <a:pt x="4729" y="13081"/>
                    <a:pt x="4876" y="12433"/>
                  </a:cubicBezTo>
                  <a:cubicBezTo>
                    <a:pt x="4939" y="12244"/>
                    <a:pt x="4834" y="12119"/>
                    <a:pt x="4688" y="12056"/>
                  </a:cubicBezTo>
                  <a:lnTo>
                    <a:pt x="4625" y="11993"/>
                  </a:lnTo>
                  <a:cubicBezTo>
                    <a:pt x="4060" y="11637"/>
                    <a:pt x="3620" y="11177"/>
                    <a:pt x="3307" y="10633"/>
                  </a:cubicBezTo>
                  <a:cubicBezTo>
                    <a:pt x="3286" y="10591"/>
                    <a:pt x="3265" y="10570"/>
                    <a:pt x="3265" y="10549"/>
                  </a:cubicBezTo>
                  <a:cubicBezTo>
                    <a:pt x="3202" y="10445"/>
                    <a:pt x="3118" y="10382"/>
                    <a:pt x="2972" y="10382"/>
                  </a:cubicBezTo>
                  <a:cubicBezTo>
                    <a:pt x="2281" y="10424"/>
                    <a:pt x="1612" y="10424"/>
                    <a:pt x="921" y="10424"/>
                  </a:cubicBezTo>
                  <a:cubicBezTo>
                    <a:pt x="859" y="10236"/>
                    <a:pt x="775" y="10026"/>
                    <a:pt x="712" y="9838"/>
                  </a:cubicBezTo>
                  <a:cubicBezTo>
                    <a:pt x="1277" y="9482"/>
                    <a:pt x="1842" y="9106"/>
                    <a:pt x="2386" y="8750"/>
                  </a:cubicBezTo>
                  <a:cubicBezTo>
                    <a:pt x="2449" y="8729"/>
                    <a:pt x="2491" y="8666"/>
                    <a:pt x="2532" y="8624"/>
                  </a:cubicBezTo>
                  <a:cubicBezTo>
                    <a:pt x="2637" y="8541"/>
                    <a:pt x="2700" y="8436"/>
                    <a:pt x="2679" y="8269"/>
                  </a:cubicBezTo>
                  <a:cubicBezTo>
                    <a:pt x="2574" y="7641"/>
                    <a:pt x="2679" y="7013"/>
                    <a:pt x="2888" y="6407"/>
                  </a:cubicBezTo>
                  <a:cubicBezTo>
                    <a:pt x="2909" y="6365"/>
                    <a:pt x="2909" y="6302"/>
                    <a:pt x="2909" y="6260"/>
                  </a:cubicBezTo>
                  <a:cubicBezTo>
                    <a:pt x="2909" y="6176"/>
                    <a:pt x="2909" y="6072"/>
                    <a:pt x="2846" y="6009"/>
                  </a:cubicBezTo>
                  <a:cubicBezTo>
                    <a:pt x="2365" y="5507"/>
                    <a:pt x="1947" y="5005"/>
                    <a:pt x="1528" y="4482"/>
                  </a:cubicBezTo>
                  <a:lnTo>
                    <a:pt x="1842" y="3938"/>
                  </a:lnTo>
                  <a:cubicBezTo>
                    <a:pt x="2449" y="4084"/>
                    <a:pt x="3056" y="4272"/>
                    <a:pt x="3641" y="4461"/>
                  </a:cubicBezTo>
                  <a:cubicBezTo>
                    <a:pt x="3717" y="4526"/>
                    <a:pt x="3821" y="4568"/>
                    <a:pt x="3920" y="4568"/>
                  </a:cubicBezTo>
                  <a:cubicBezTo>
                    <a:pt x="4014" y="4568"/>
                    <a:pt x="4104" y="4531"/>
                    <a:pt x="4164" y="4440"/>
                  </a:cubicBezTo>
                  <a:cubicBezTo>
                    <a:pt x="4541" y="3875"/>
                    <a:pt x="5043" y="3498"/>
                    <a:pt x="5587" y="3205"/>
                  </a:cubicBezTo>
                  <a:cubicBezTo>
                    <a:pt x="5629" y="3184"/>
                    <a:pt x="5671" y="3142"/>
                    <a:pt x="5692" y="3122"/>
                  </a:cubicBezTo>
                  <a:cubicBezTo>
                    <a:pt x="5776" y="3080"/>
                    <a:pt x="5817" y="2996"/>
                    <a:pt x="5817" y="2870"/>
                  </a:cubicBezTo>
                  <a:cubicBezTo>
                    <a:pt x="5817" y="2180"/>
                    <a:pt x="5838" y="1510"/>
                    <a:pt x="5901" y="841"/>
                  </a:cubicBezTo>
                  <a:cubicBezTo>
                    <a:pt x="6089" y="778"/>
                    <a:pt x="6299" y="715"/>
                    <a:pt x="6508" y="673"/>
                  </a:cubicBezTo>
                  <a:close/>
                  <a:moveTo>
                    <a:pt x="6648" y="1"/>
                  </a:moveTo>
                  <a:cubicBezTo>
                    <a:pt x="6630" y="1"/>
                    <a:pt x="6611" y="2"/>
                    <a:pt x="6592" y="4"/>
                  </a:cubicBezTo>
                  <a:cubicBezTo>
                    <a:pt x="6236" y="88"/>
                    <a:pt x="5859" y="192"/>
                    <a:pt x="5525" y="318"/>
                  </a:cubicBezTo>
                  <a:cubicBezTo>
                    <a:pt x="5420" y="381"/>
                    <a:pt x="5336" y="422"/>
                    <a:pt x="5315" y="527"/>
                  </a:cubicBezTo>
                  <a:cubicBezTo>
                    <a:pt x="5294" y="569"/>
                    <a:pt x="5294" y="611"/>
                    <a:pt x="5294" y="673"/>
                  </a:cubicBezTo>
                  <a:cubicBezTo>
                    <a:pt x="5232" y="1343"/>
                    <a:pt x="5211" y="2034"/>
                    <a:pt x="5190" y="2724"/>
                  </a:cubicBezTo>
                  <a:cubicBezTo>
                    <a:pt x="4667" y="3017"/>
                    <a:pt x="4185" y="3414"/>
                    <a:pt x="3830" y="3875"/>
                  </a:cubicBezTo>
                  <a:cubicBezTo>
                    <a:pt x="3181" y="3707"/>
                    <a:pt x="2553" y="3498"/>
                    <a:pt x="1884" y="3331"/>
                  </a:cubicBezTo>
                  <a:lnTo>
                    <a:pt x="1863" y="3331"/>
                  </a:lnTo>
                  <a:cubicBezTo>
                    <a:pt x="1816" y="3298"/>
                    <a:pt x="1766" y="3283"/>
                    <a:pt x="1715" y="3283"/>
                  </a:cubicBezTo>
                  <a:cubicBezTo>
                    <a:pt x="1605" y="3283"/>
                    <a:pt x="1495" y="3350"/>
                    <a:pt x="1423" y="3435"/>
                  </a:cubicBezTo>
                  <a:cubicBezTo>
                    <a:pt x="1214" y="3728"/>
                    <a:pt x="1005" y="4063"/>
                    <a:pt x="879" y="4377"/>
                  </a:cubicBezTo>
                  <a:cubicBezTo>
                    <a:pt x="817" y="4482"/>
                    <a:pt x="817" y="4586"/>
                    <a:pt x="879" y="4670"/>
                  </a:cubicBezTo>
                  <a:cubicBezTo>
                    <a:pt x="879" y="4712"/>
                    <a:pt x="900" y="4775"/>
                    <a:pt x="921" y="4795"/>
                  </a:cubicBezTo>
                  <a:cubicBezTo>
                    <a:pt x="1340" y="5339"/>
                    <a:pt x="1779" y="5842"/>
                    <a:pt x="2260" y="6365"/>
                  </a:cubicBezTo>
                  <a:cubicBezTo>
                    <a:pt x="2051" y="6992"/>
                    <a:pt x="1967" y="7620"/>
                    <a:pt x="2051" y="8269"/>
                  </a:cubicBezTo>
                  <a:cubicBezTo>
                    <a:pt x="1444" y="8666"/>
                    <a:pt x="838" y="9064"/>
                    <a:pt x="252" y="9482"/>
                  </a:cubicBezTo>
                  <a:cubicBezTo>
                    <a:pt x="105" y="9524"/>
                    <a:pt x="1" y="9671"/>
                    <a:pt x="63" y="9838"/>
                  </a:cubicBezTo>
                  <a:cubicBezTo>
                    <a:pt x="168" y="10236"/>
                    <a:pt x="294" y="10612"/>
                    <a:pt x="461" y="10968"/>
                  </a:cubicBezTo>
                  <a:cubicBezTo>
                    <a:pt x="482" y="11052"/>
                    <a:pt x="524" y="11073"/>
                    <a:pt x="607" y="11093"/>
                  </a:cubicBezTo>
                  <a:cubicBezTo>
                    <a:pt x="670" y="11135"/>
                    <a:pt x="712" y="11156"/>
                    <a:pt x="775" y="11156"/>
                  </a:cubicBezTo>
                  <a:cubicBezTo>
                    <a:pt x="1110" y="11167"/>
                    <a:pt x="1455" y="11172"/>
                    <a:pt x="1800" y="11172"/>
                  </a:cubicBezTo>
                  <a:cubicBezTo>
                    <a:pt x="2145" y="11172"/>
                    <a:pt x="2491" y="11167"/>
                    <a:pt x="2825" y="11156"/>
                  </a:cubicBezTo>
                  <a:cubicBezTo>
                    <a:pt x="3181" y="11721"/>
                    <a:pt x="3641" y="12223"/>
                    <a:pt x="4185" y="12600"/>
                  </a:cubicBezTo>
                  <a:cubicBezTo>
                    <a:pt x="4039" y="13249"/>
                    <a:pt x="3851" y="13876"/>
                    <a:pt x="3704" y="14525"/>
                  </a:cubicBezTo>
                  <a:lnTo>
                    <a:pt x="3704" y="14546"/>
                  </a:lnTo>
                  <a:cubicBezTo>
                    <a:pt x="3641" y="14692"/>
                    <a:pt x="3704" y="14839"/>
                    <a:pt x="3830" y="14922"/>
                  </a:cubicBezTo>
                  <a:cubicBezTo>
                    <a:pt x="4144" y="15132"/>
                    <a:pt x="4457" y="15320"/>
                    <a:pt x="4792" y="15446"/>
                  </a:cubicBezTo>
                  <a:cubicBezTo>
                    <a:pt x="4853" y="15470"/>
                    <a:pt x="4908" y="15480"/>
                    <a:pt x="4963" y="15480"/>
                  </a:cubicBezTo>
                  <a:cubicBezTo>
                    <a:pt x="5002" y="15480"/>
                    <a:pt x="5042" y="15475"/>
                    <a:pt x="5085" y="15466"/>
                  </a:cubicBezTo>
                  <a:cubicBezTo>
                    <a:pt x="5127" y="15466"/>
                    <a:pt x="5190" y="15446"/>
                    <a:pt x="5232" y="15383"/>
                  </a:cubicBezTo>
                  <a:cubicBezTo>
                    <a:pt x="5755" y="14943"/>
                    <a:pt x="6257" y="14483"/>
                    <a:pt x="6759" y="14002"/>
                  </a:cubicBezTo>
                  <a:cubicBezTo>
                    <a:pt x="7194" y="14137"/>
                    <a:pt x="7607" y="14196"/>
                    <a:pt x="8029" y="14196"/>
                  </a:cubicBezTo>
                  <a:cubicBezTo>
                    <a:pt x="8196" y="14196"/>
                    <a:pt x="8365" y="14187"/>
                    <a:pt x="8538" y="14169"/>
                  </a:cubicBezTo>
                  <a:cubicBezTo>
                    <a:pt x="8851" y="14734"/>
                    <a:pt x="9165" y="15341"/>
                    <a:pt x="9500" y="15906"/>
                  </a:cubicBezTo>
                  <a:lnTo>
                    <a:pt x="9500" y="15948"/>
                  </a:lnTo>
                  <a:cubicBezTo>
                    <a:pt x="9556" y="16098"/>
                    <a:pt x="9697" y="16181"/>
                    <a:pt x="9847" y="16181"/>
                  </a:cubicBezTo>
                  <a:cubicBezTo>
                    <a:pt x="9864" y="16181"/>
                    <a:pt x="9881" y="16180"/>
                    <a:pt x="9898" y="16178"/>
                  </a:cubicBezTo>
                  <a:cubicBezTo>
                    <a:pt x="10253" y="16115"/>
                    <a:pt x="10630" y="16010"/>
                    <a:pt x="10965" y="15885"/>
                  </a:cubicBezTo>
                  <a:cubicBezTo>
                    <a:pt x="11069" y="15864"/>
                    <a:pt x="11132" y="15780"/>
                    <a:pt x="11153" y="15697"/>
                  </a:cubicBezTo>
                  <a:lnTo>
                    <a:pt x="11237" y="15550"/>
                  </a:lnTo>
                  <a:cubicBezTo>
                    <a:pt x="11299" y="14860"/>
                    <a:pt x="11362" y="14190"/>
                    <a:pt x="11383" y="13500"/>
                  </a:cubicBezTo>
                  <a:cubicBezTo>
                    <a:pt x="11969" y="13228"/>
                    <a:pt x="12450" y="12830"/>
                    <a:pt x="12869" y="12307"/>
                  </a:cubicBezTo>
                  <a:cubicBezTo>
                    <a:pt x="13580" y="12453"/>
                    <a:pt x="14292" y="12621"/>
                    <a:pt x="15003" y="12746"/>
                  </a:cubicBezTo>
                  <a:cubicBezTo>
                    <a:pt x="15041" y="12765"/>
                    <a:pt x="15080" y="12775"/>
                    <a:pt x="15120" y="12775"/>
                  </a:cubicBezTo>
                  <a:cubicBezTo>
                    <a:pt x="15213" y="12775"/>
                    <a:pt x="15306" y="12723"/>
                    <a:pt x="15380" y="12621"/>
                  </a:cubicBezTo>
                  <a:cubicBezTo>
                    <a:pt x="15589" y="12286"/>
                    <a:pt x="15777" y="11909"/>
                    <a:pt x="15903" y="11554"/>
                  </a:cubicBezTo>
                  <a:cubicBezTo>
                    <a:pt x="15944" y="11470"/>
                    <a:pt x="15944" y="11386"/>
                    <a:pt x="15882" y="11345"/>
                  </a:cubicBezTo>
                  <a:cubicBezTo>
                    <a:pt x="15882" y="11282"/>
                    <a:pt x="15861" y="11240"/>
                    <a:pt x="15798" y="11198"/>
                  </a:cubicBezTo>
                  <a:cubicBezTo>
                    <a:pt x="15338" y="10675"/>
                    <a:pt x="14836" y="10215"/>
                    <a:pt x="14333" y="9733"/>
                  </a:cubicBezTo>
                  <a:cubicBezTo>
                    <a:pt x="14501" y="9106"/>
                    <a:pt x="14522" y="8520"/>
                    <a:pt x="14417" y="7892"/>
                  </a:cubicBezTo>
                  <a:cubicBezTo>
                    <a:pt x="15024" y="7516"/>
                    <a:pt x="15631" y="7181"/>
                    <a:pt x="16216" y="6804"/>
                  </a:cubicBezTo>
                  <a:lnTo>
                    <a:pt x="16258" y="6804"/>
                  </a:lnTo>
                  <a:cubicBezTo>
                    <a:pt x="16363" y="6658"/>
                    <a:pt x="16468" y="6553"/>
                    <a:pt x="16405" y="6365"/>
                  </a:cubicBezTo>
                  <a:cubicBezTo>
                    <a:pt x="16342" y="6009"/>
                    <a:pt x="16237" y="5632"/>
                    <a:pt x="16091" y="5298"/>
                  </a:cubicBezTo>
                  <a:cubicBezTo>
                    <a:pt x="16049" y="5193"/>
                    <a:pt x="15986" y="5109"/>
                    <a:pt x="15882" y="5088"/>
                  </a:cubicBezTo>
                  <a:cubicBezTo>
                    <a:pt x="15840" y="5067"/>
                    <a:pt x="15819" y="5067"/>
                    <a:pt x="15756" y="5026"/>
                  </a:cubicBezTo>
                  <a:cubicBezTo>
                    <a:pt x="15087" y="4984"/>
                    <a:pt x="14375" y="4963"/>
                    <a:pt x="13685" y="4963"/>
                  </a:cubicBezTo>
                  <a:cubicBezTo>
                    <a:pt x="13413" y="4440"/>
                    <a:pt x="13015" y="3958"/>
                    <a:pt x="12534" y="3603"/>
                  </a:cubicBezTo>
                  <a:cubicBezTo>
                    <a:pt x="12722" y="2933"/>
                    <a:pt x="12911" y="2306"/>
                    <a:pt x="13078" y="1657"/>
                  </a:cubicBezTo>
                  <a:cubicBezTo>
                    <a:pt x="13183" y="1510"/>
                    <a:pt x="13120" y="1322"/>
                    <a:pt x="12973" y="1217"/>
                  </a:cubicBezTo>
                  <a:cubicBezTo>
                    <a:pt x="12701" y="1008"/>
                    <a:pt x="12346" y="820"/>
                    <a:pt x="12032" y="673"/>
                  </a:cubicBezTo>
                  <a:cubicBezTo>
                    <a:pt x="11979" y="642"/>
                    <a:pt x="11927" y="626"/>
                    <a:pt x="11880" y="626"/>
                  </a:cubicBezTo>
                  <a:cubicBezTo>
                    <a:pt x="11833" y="626"/>
                    <a:pt x="11791" y="642"/>
                    <a:pt x="11760" y="673"/>
                  </a:cubicBezTo>
                  <a:cubicBezTo>
                    <a:pt x="11697" y="673"/>
                    <a:pt x="11655" y="694"/>
                    <a:pt x="11613" y="736"/>
                  </a:cubicBezTo>
                  <a:cubicBezTo>
                    <a:pt x="11069" y="1155"/>
                    <a:pt x="10567" y="1615"/>
                    <a:pt x="10086" y="2075"/>
                  </a:cubicBezTo>
                  <a:cubicBezTo>
                    <a:pt x="9611" y="1917"/>
                    <a:pt x="9146" y="1838"/>
                    <a:pt x="8664" y="1838"/>
                  </a:cubicBezTo>
                  <a:cubicBezTo>
                    <a:pt x="8445" y="1838"/>
                    <a:pt x="8222" y="1854"/>
                    <a:pt x="7993" y="1887"/>
                  </a:cubicBezTo>
                  <a:cubicBezTo>
                    <a:pt x="7638" y="1322"/>
                    <a:pt x="7324" y="736"/>
                    <a:pt x="6968" y="192"/>
                  </a:cubicBezTo>
                  <a:lnTo>
                    <a:pt x="6968" y="171"/>
                  </a:lnTo>
                  <a:cubicBezTo>
                    <a:pt x="6893" y="78"/>
                    <a:pt x="6802"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3;p31">
              <a:extLst>
                <a:ext uri="{FF2B5EF4-FFF2-40B4-BE49-F238E27FC236}">
                  <a16:creationId xmlns:a16="http://schemas.microsoft.com/office/drawing/2014/main" id="{6A85C888-DD7F-BCD8-215D-16F9BC646B58}"/>
                </a:ext>
              </a:extLst>
            </p:cNvPr>
            <p:cNvSpPr/>
            <p:nvPr/>
          </p:nvSpPr>
          <p:spPr>
            <a:xfrm>
              <a:off x="1653375" y="1629900"/>
              <a:ext cx="193225" cy="164050"/>
            </a:xfrm>
            <a:custGeom>
              <a:avLst/>
              <a:gdLst/>
              <a:ahLst/>
              <a:cxnLst/>
              <a:rect l="l" t="t" r="r" b="b"/>
              <a:pathLst>
                <a:path w="7729" h="6562" extrusionOk="0">
                  <a:moveTo>
                    <a:pt x="3936" y="629"/>
                  </a:moveTo>
                  <a:cubicBezTo>
                    <a:pt x="4138" y="629"/>
                    <a:pt x="4349" y="651"/>
                    <a:pt x="4569" y="697"/>
                  </a:cubicBezTo>
                  <a:lnTo>
                    <a:pt x="4632" y="697"/>
                  </a:lnTo>
                  <a:cubicBezTo>
                    <a:pt x="5950" y="1032"/>
                    <a:pt x="6933" y="2350"/>
                    <a:pt x="6682" y="3710"/>
                  </a:cubicBezTo>
                  <a:cubicBezTo>
                    <a:pt x="6438" y="5020"/>
                    <a:pt x="5158" y="5863"/>
                    <a:pt x="3878" y="5863"/>
                  </a:cubicBezTo>
                  <a:cubicBezTo>
                    <a:pt x="3625" y="5863"/>
                    <a:pt x="3371" y="5830"/>
                    <a:pt x="3125" y="5761"/>
                  </a:cubicBezTo>
                  <a:cubicBezTo>
                    <a:pt x="1" y="4863"/>
                    <a:pt x="1104" y="629"/>
                    <a:pt x="3936" y="629"/>
                  </a:cubicBezTo>
                  <a:close/>
                  <a:moveTo>
                    <a:pt x="3979" y="0"/>
                  </a:moveTo>
                  <a:cubicBezTo>
                    <a:pt x="2504" y="0"/>
                    <a:pt x="1107" y="875"/>
                    <a:pt x="656" y="2371"/>
                  </a:cubicBezTo>
                  <a:cubicBezTo>
                    <a:pt x="112" y="4150"/>
                    <a:pt x="1200" y="5907"/>
                    <a:pt x="2958" y="6430"/>
                  </a:cubicBezTo>
                  <a:cubicBezTo>
                    <a:pt x="3260" y="6519"/>
                    <a:pt x="3572" y="6562"/>
                    <a:pt x="3883" y="6562"/>
                  </a:cubicBezTo>
                  <a:cubicBezTo>
                    <a:pt x="5401" y="6562"/>
                    <a:pt x="6910" y="5552"/>
                    <a:pt x="7310" y="4024"/>
                  </a:cubicBezTo>
                  <a:cubicBezTo>
                    <a:pt x="7728" y="2266"/>
                    <a:pt x="6494" y="488"/>
                    <a:pt x="4799" y="70"/>
                  </a:cubicBezTo>
                  <a:lnTo>
                    <a:pt x="4694" y="70"/>
                  </a:lnTo>
                  <a:cubicBezTo>
                    <a:pt x="4456" y="23"/>
                    <a:pt x="4217" y="0"/>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915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D294D-F2CE-0D0F-CB64-012C508A5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5D114-D562-38BF-9776-6F370FF1F3B1}"/>
              </a:ext>
            </a:extLst>
          </p:cNvPr>
          <p:cNvSpPr>
            <a:spLocks noGrp="1"/>
          </p:cNvSpPr>
          <p:nvPr>
            <p:ph type="title"/>
          </p:nvPr>
        </p:nvSpPr>
        <p:spPr>
          <a:xfrm>
            <a:off x="95415" y="61368"/>
            <a:ext cx="8945217" cy="841800"/>
          </a:xfrm>
        </p:spPr>
        <p:txBody>
          <a:bodyPr/>
          <a:lstStyle/>
          <a:p>
            <a:r>
              <a:rPr lang="en-US" sz="3400" dirty="0"/>
              <a:t>What is our project about? The Iterative Cycle 🔄</a:t>
            </a:r>
          </a:p>
        </p:txBody>
      </p:sp>
      <p:sp>
        <p:nvSpPr>
          <p:cNvPr id="3" name="Rectangle: Rounded Corners 2">
            <a:extLst>
              <a:ext uri="{FF2B5EF4-FFF2-40B4-BE49-F238E27FC236}">
                <a16:creationId xmlns:a16="http://schemas.microsoft.com/office/drawing/2014/main" id="{706536AA-EE99-1F89-DC02-135CD3386EC6}"/>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5" name="Rectangle: Rounded Corners 4">
            <a:extLst>
              <a:ext uri="{FF2B5EF4-FFF2-40B4-BE49-F238E27FC236}">
                <a16:creationId xmlns:a16="http://schemas.microsoft.com/office/drawing/2014/main" id="{999706A1-3668-18D2-F5DB-DB17DE4C0563}"/>
              </a:ext>
            </a:extLst>
          </p:cNvPr>
          <p:cNvSpPr/>
          <p:nvPr/>
        </p:nvSpPr>
        <p:spPr>
          <a:xfrm>
            <a:off x="3054098" y="4873424"/>
            <a:ext cx="3044952" cy="270076"/>
          </a:xfrm>
          <a:prstGeom prst="roundRect">
            <a:avLst/>
          </a:prstGeom>
          <a:solidFill>
            <a:schemeClr val="bg2">
              <a:lumMod val="75000"/>
            </a:schemeClr>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6" name="Rectangle: Rounded Corners 5">
            <a:extLst>
              <a:ext uri="{FF2B5EF4-FFF2-40B4-BE49-F238E27FC236}">
                <a16:creationId xmlns:a16="http://schemas.microsoft.com/office/drawing/2014/main" id="{1D7DFBD3-403F-A3F7-4624-B141CACB21EA}"/>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graphicFrame>
        <p:nvGraphicFramePr>
          <p:cNvPr id="8" name="Diagram 7">
            <a:extLst>
              <a:ext uri="{FF2B5EF4-FFF2-40B4-BE49-F238E27FC236}">
                <a16:creationId xmlns:a16="http://schemas.microsoft.com/office/drawing/2014/main" id="{8C478C82-FE67-B04D-648A-7CEEF419889A}"/>
              </a:ext>
            </a:extLst>
          </p:cNvPr>
          <p:cNvGraphicFramePr/>
          <p:nvPr>
            <p:extLst>
              <p:ext uri="{D42A27DB-BD31-4B8C-83A1-F6EECF244321}">
                <p14:modId xmlns:p14="http://schemas.microsoft.com/office/powerpoint/2010/main" val="1155679264"/>
              </p:ext>
            </p:extLst>
          </p:nvPr>
        </p:nvGraphicFramePr>
        <p:xfrm>
          <a:off x="1537722" y="994365"/>
          <a:ext cx="6096000" cy="3874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44C07A7-2678-5B40-34A0-2F54152F7654}"/>
              </a:ext>
            </a:extLst>
          </p:cNvPr>
          <p:cNvSpPr txBox="1"/>
          <p:nvPr/>
        </p:nvSpPr>
        <p:spPr>
          <a:xfrm>
            <a:off x="7140271" y="1328412"/>
            <a:ext cx="1709530"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a:latin typeface="Fira Sans Condensed" panose="020B0503050000020004" pitchFamily="34" charset="0"/>
              </a:rPr>
              <a:t>Example: no driving over 60 mph! No bumping into obstacles or walls!</a:t>
            </a:r>
          </a:p>
        </p:txBody>
      </p:sp>
      <p:sp>
        <p:nvSpPr>
          <p:cNvPr id="24" name="TextBox 23">
            <a:extLst>
              <a:ext uri="{FF2B5EF4-FFF2-40B4-BE49-F238E27FC236}">
                <a16:creationId xmlns:a16="http://schemas.microsoft.com/office/drawing/2014/main" id="{409E91C6-C19F-0354-4180-5AC8C13F4255}"/>
              </a:ext>
            </a:extLst>
          </p:cNvPr>
          <p:cNvSpPr txBox="1"/>
          <p:nvPr/>
        </p:nvSpPr>
        <p:spPr>
          <a:xfrm>
            <a:off x="7140271" y="3814636"/>
            <a:ext cx="1709530" cy="73866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a:latin typeface="Fira Sans Condensed" panose="020B0503050000020004" pitchFamily="34" charset="0"/>
              </a:rPr>
              <a:t>Example: Use Mario Kart to simulate our autonomous vehicle.</a:t>
            </a:r>
          </a:p>
        </p:txBody>
      </p:sp>
      <p:sp>
        <p:nvSpPr>
          <p:cNvPr id="25" name="TextBox 24">
            <a:extLst>
              <a:ext uri="{FF2B5EF4-FFF2-40B4-BE49-F238E27FC236}">
                <a16:creationId xmlns:a16="http://schemas.microsoft.com/office/drawing/2014/main" id="{199F0290-E7B5-0D46-80C0-CD8B4A38C1A8}"/>
              </a:ext>
            </a:extLst>
          </p:cNvPr>
          <p:cNvSpPr txBox="1"/>
          <p:nvPr/>
        </p:nvSpPr>
        <p:spPr>
          <a:xfrm>
            <a:off x="398890" y="3763294"/>
            <a:ext cx="1709530"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a:latin typeface="Fira Sans Condensed" panose="020B0503050000020004" pitchFamily="34" charset="0"/>
              </a:rPr>
              <a:t>Example: Run many scenarios and collect vehicular performance data.</a:t>
            </a:r>
          </a:p>
        </p:txBody>
      </p:sp>
      <p:sp>
        <p:nvSpPr>
          <p:cNvPr id="26" name="TextBox 25">
            <a:extLst>
              <a:ext uri="{FF2B5EF4-FFF2-40B4-BE49-F238E27FC236}">
                <a16:creationId xmlns:a16="http://schemas.microsoft.com/office/drawing/2014/main" id="{D50D5CC5-B40B-AD3E-8E19-959EF45B7714}"/>
              </a:ext>
            </a:extLst>
          </p:cNvPr>
          <p:cNvSpPr txBox="1"/>
          <p:nvPr/>
        </p:nvSpPr>
        <p:spPr>
          <a:xfrm>
            <a:off x="398890" y="1328941"/>
            <a:ext cx="1709530"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i="1" dirty="0">
                <a:latin typeface="Fira Sans Condensed" panose="020B0503050000020004" pitchFamily="34" charset="0"/>
              </a:rPr>
              <a:t>Example: Construct rules that optimize for good behavior &amp; avoid bad behavior.</a:t>
            </a:r>
          </a:p>
        </p:txBody>
      </p:sp>
    </p:spTree>
    <p:extLst>
      <p:ext uri="{BB962C8B-B14F-4D97-AF65-F5344CB8AC3E}">
        <p14:creationId xmlns:p14="http://schemas.microsoft.com/office/powerpoint/2010/main" val="29950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D5FBC-0008-1444-76F4-B587C03B9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32441-8500-036E-242C-2E9368369A1F}"/>
              </a:ext>
            </a:extLst>
          </p:cNvPr>
          <p:cNvSpPr>
            <a:spLocks noGrp="1"/>
          </p:cNvSpPr>
          <p:nvPr>
            <p:ph type="title"/>
          </p:nvPr>
        </p:nvSpPr>
        <p:spPr>
          <a:xfrm>
            <a:off x="158496" y="117025"/>
            <a:ext cx="8520600" cy="841800"/>
          </a:xfrm>
        </p:spPr>
        <p:txBody>
          <a:bodyPr/>
          <a:lstStyle/>
          <a:p>
            <a:r>
              <a:rPr lang="en-US" dirty="0"/>
              <a:t>🍄🏎️ + 🦺 + </a:t>
            </a:r>
            <a:r>
              <a:rPr lang="en-US" sz="3600" dirty="0"/>
              <a:t>🎮</a:t>
            </a:r>
            <a:br>
              <a:rPr lang="en-US" sz="3600" dirty="0"/>
            </a:br>
            <a:r>
              <a:rPr lang="en-US" sz="2400" dirty="0">
                <a:solidFill>
                  <a:schemeClr val="bg1">
                    <a:lumMod val="50000"/>
                  </a:schemeClr>
                </a:solidFill>
              </a:rPr>
              <a:t>Mario Kart  +  Safety  +  Reinforcement Learning</a:t>
            </a:r>
            <a:endParaRPr lang="en-US" dirty="0">
              <a:solidFill>
                <a:schemeClr val="bg1">
                  <a:lumMod val="50000"/>
                </a:schemeClr>
              </a:solidFill>
            </a:endParaRPr>
          </a:p>
        </p:txBody>
      </p:sp>
      <p:sp>
        <p:nvSpPr>
          <p:cNvPr id="3" name="Rectangle: Rounded Corners 2">
            <a:extLst>
              <a:ext uri="{FF2B5EF4-FFF2-40B4-BE49-F238E27FC236}">
                <a16:creationId xmlns:a16="http://schemas.microsoft.com/office/drawing/2014/main" id="{0CC771E6-FB81-4692-E29A-09055E883C2D}"/>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5" name="Rectangle: Rounded Corners 4">
            <a:extLst>
              <a:ext uri="{FF2B5EF4-FFF2-40B4-BE49-F238E27FC236}">
                <a16:creationId xmlns:a16="http://schemas.microsoft.com/office/drawing/2014/main" id="{7EA00B0C-7C1C-1325-B5D0-401558C5A8C0}"/>
              </a:ext>
            </a:extLst>
          </p:cNvPr>
          <p:cNvSpPr/>
          <p:nvPr/>
        </p:nvSpPr>
        <p:spPr>
          <a:xfrm>
            <a:off x="3054098" y="4873424"/>
            <a:ext cx="3044952" cy="270076"/>
          </a:xfrm>
          <a:prstGeom prst="roundRect">
            <a:avLst/>
          </a:prstGeom>
          <a:solidFill>
            <a:schemeClr val="bg2">
              <a:lumMod val="75000"/>
            </a:schemeClr>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6" name="Rectangle: Rounded Corners 5">
            <a:extLst>
              <a:ext uri="{FF2B5EF4-FFF2-40B4-BE49-F238E27FC236}">
                <a16:creationId xmlns:a16="http://schemas.microsoft.com/office/drawing/2014/main" id="{13DB7BB5-AC8A-ADBA-0416-245181BAD147}"/>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4" name="Untitled video (1)">
            <a:hlinkClick r:id="" action="ppaction://media"/>
            <a:extLst>
              <a:ext uri="{FF2B5EF4-FFF2-40B4-BE49-F238E27FC236}">
                <a16:creationId xmlns:a16="http://schemas.microsoft.com/office/drawing/2014/main" id="{CFB402CD-9349-BB9B-B938-5F47E3527D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5748" y="1267664"/>
            <a:ext cx="5612504" cy="3157034"/>
          </a:xfrm>
          <a:prstGeom prst="rect">
            <a:avLst/>
          </a:prstGeom>
        </p:spPr>
      </p:pic>
    </p:spTree>
    <p:extLst>
      <p:ext uri="{BB962C8B-B14F-4D97-AF65-F5344CB8AC3E}">
        <p14:creationId xmlns:p14="http://schemas.microsoft.com/office/powerpoint/2010/main" val="69148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FE0E8-1277-611B-C0FE-62446BF8D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5950C-3CA1-818E-E633-3CB080BBD6C6}"/>
              </a:ext>
            </a:extLst>
          </p:cNvPr>
          <p:cNvSpPr>
            <a:spLocks noGrp="1"/>
          </p:cNvSpPr>
          <p:nvPr>
            <p:ph type="title"/>
          </p:nvPr>
        </p:nvSpPr>
        <p:spPr>
          <a:xfrm>
            <a:off x="158496" y="117025"/>
            <a:ext cx="8754916" cy="841800"/>
          </a:xfrm>
        </p:spPr>
        <p:txBody>
          <a:bodyPr/>
          <a:lstStyle/>
          <a:p>
            <a:r>
              <a:rPr lang="en-US" dirty="0"/>
              <a:t>RL Applications in Aerospace Engineering ✈️</a:t>
            </a:r>
          </a:p>
        </p:txBody>
      </p:sp>
      <p:sp>
        <p:nvSpPr>
          <p:cNvPr id="10" name="Rectangle: Rounded Corners 9">
            <a:extLst>
              <a:ext uri="{FF2B5EF4-FFF2-40B4-BE49-F238E27FC236}">
                <a16:creationId xmlns:a16="http://schemas.microsoft.com/office/drawing/2014/main" id="{2FE6C83A-947D-FA62-ED4E-D7C539147F91}"/>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5BB0557D-7CF1-1054-331D-C452329BEE7A}"/>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3" name="Rectangle: Rounded Corners 2">
            <a:extLst>
              <a:ext uri="{FF2B5EF4-FFF2-40B4-BE49-F238E27FC236}">
                <a16:creationId xmlns:a16="http://schemas.microsoft.com/office/drawing/2014/main" id="{0316ABE3-86BF-E57B-5C7B-51B3A56016A3}"/>
              </a:ext>
            </a:extLst>
          </p:cNvPr>
          <p:cNvSpPr/>
          <p:nvPr/>
        </p:nvSpPr>
        <p:spPr>
          <a:xfrm>
            <a:off x="609905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pic>
        <p:nvPicPr>
          <p:cNvPr id="1026" name="Picture 2" descr="A deep reinforcement learning control approach for high-performance aircraft  | Nonlinear Dynamics">
            <a:extLst>
              <a:ext uri="{FF2B5EF4-FFF2-40B4-BE49-F238E27FC236}">
                <a16:creationId xmlns:a16="http://schemas.microsoft.com/office/drawing/2014/main" id="{8A80F3FA-05E1-0278-C3D8-57088BC78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145" y="1684555"/>
            <a:ext cx="3985105" cy="177439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12;p45">
            <a:extLst>
              <a:ext uri="{FF2B5EF4-FFF2-40B4-BE49-F238E27FC236}">
                <a16:creationId xmlns:a16="http://schemas.microsoft.com/office/drawing/2014/main" id="{B2CAC12F-1373-84EE-7D27-976CF18EBB28}"/>
              </a:ext>
            </a:extLst>
          </p:cNvPr>
          <p:cNvSpPr txBox="1"/>
          <p:nvPr/>
        </p:nvSpPr>
        <p:spPr>
          <a:xfrm flipH="1">
            <a:off x="158495" y="1478808"/>
            <a:ext cx="4517649" cy="177438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chemeClr val="dk1"/>
                </a:solidFill>
                <a:latin typeface="Fira Sans Condensed" panose="020B0503050000020004" pitchFamily="34" charset="0"/>
                <a:ea typeface="Roboto"/>
                <a:cs typeface="Roboto"/>
                <a:sym typeface="Roboto"/>
              </a:rPr>
              <a:t>Maintenance Scheduling</a:t>
            </a:r>
          </a:p>
          <a:p>
            <a:pPr marL="0" lvl="0" indent="0" rtl="0">
              <a:spcBef>
                <a:spcPts val="0"/>
              </a:spcBef>
              <a:spcAft>
                <a:spcPts val="0"/>
              </a:spcAft>
              <a:buNone/>
            </a:pPr>
            <a:endParaRPr lang="en-US" sz="2000" dirty="0">
              <a:solidFill>
                <a:schemeClr val="dk1"/>
              </a:solidFill>
              <a:latin typeface="Fira Sans Condensed" panose="020B0503050000020004" pitchFamily="34" charset="0"/>
              <a:ea typeface="Roboto"/>
              <a:cs typeface="Roboto"/>
              <a:sym typeface="Roboto"/>
            </a:endParaRPr>
          </a:p>
          <a:p>
            <a:pPr marL="0" lvl="0" indent="0" rtl="0">
              <a:spcBef>
                <a:spcPts val="0"/>
              </a:spcBef>
              <a:spcAft>
                <a:spcPts val="0"/>
              </a:spcAft>
              <a:buNone/>
            </a:pPr>
            <a:endParaRPr lang="en-US" sz="2000" dirty="0">
              <a:solidFill>
                <a:schemeClr val="dk1"/>
              </a:solidFill>
              <a:latin typeface="Fira Sans Condensed" panose="020B0503050000020004" pitchFamily="34" charset="0"/>
              <a:ea typeface="Roboto"/>
              <a:cs typeface="Roboto"/>
              <a:sym typeface="Roboto"/>
            </a:endParaRPr>
          </a:p>
          <a:p>
            <a:pPr marL="0" lvl="0" indent="0" rtl="0">
              <a:spcBef>
                <a:spcPts val="0"/>
              </a:spcBef>
              <a:spcAft>
                <a:spcPts val="0"/>
              </a:spcAft>
              <a:buNone/>
            </a:pPr>
            <a:r>
              <a:rPr lang="en-US" sz="2000" dirty="0">
                <a:solidFill>
                  <a:schemeClr val="dk1"/>
                </a:solidFill>
                <a:latin typeface="Fira Sans Condensed" panose="020B0503050000020004" pitchFamily="34" charset="0"/>
                <a:ea typeface="Roboto"/>
                <a:cs typeface="Roboto"/>
                <a:sym typeface="Roboto"/>
              </a:rPr>
              <a:t>Supply Chain Optimization</a:t>
            </a:r>
          </a:p>
          <a:p>
            <a:pPr marL="0" lvl="0" indent="0" rtl="0">
              <a:spcBef>
                <a:spcPts val="0"/>
              </a:spcBef>
              <a:spcAft>
                <a:spcPts val="0"/>
              </a:spcAft>
              <a:buNone/>
            </a:pPr>
            <a:endParaRPr lang="en-US" sz="2000" dirty="0">
              <a:solidFill>
                <a:schemeClr val="dk1"/>
              </a:solidFill>
              <a:latin typeface="Fira Sans Condensed" panose="020B0503050000020004" pitchFamily="34" charset="0"/>
              <a:ea typeface="Roboto"/>
              <a:cs typeface="Roboto"/>
              <a:sym typeface="Roboto"/>
            </a:endParaRPr>
          </a:p>
          <a:p>
            <a:pPr marL="0" lvl="0" indent="0" rtl="0">
              <a:spcBef>
                <a:spcPts val="0"/>
              </a:spcBef>
              <a:spcAft>
                <a:spcPts val="0"/>
              </a:spcAft>
              <a:buNone/>
            </a:pPr>
            <a:endParaRPr lang="en-US" sz="2000" dirty="0">
              <a:solidFill>
                <a:schemeClr val="dk1"/>
              </a:solidFill>
              <a:latin typeface="Fira Sans Condensed" panose="020B0503050000020004" pitchFamily="34" charset="0"/>
              <a:ea typeface="Roboto"/>
              <a:cs typeface="Roboto"/>
              <a:sym typeface="Roboto"/>
            </a:endParaRPr>
          </a:p>
          <a:p>
            <a:pPr marL="0" lvl="0" indent="0" rtl="0">
              <a:spcBef>
                <a:spcPts val="0"/>
              </a:spcBef>
              <a:spcAft>
                <a:spcPts val="0"/>
              </a:spcAft>
              <a:buNone/>
            </a:pPr>
            <a:r>
              <a:rPr lang="en-US" sz="2000" dirty="0">
                <a:solidFill>
                  <a:schemeClr val="dk1"/>
                </a:solidFill>
                <a:latin typeface="Fira Sans Condensed" panose="020B0503050000020004" pitchFamily="34" charset="0"/>
                <a:ea typeface="Roboto"/>
                <a:cs typeface="Roboto"/>
                <a:sym typeface="Roboto"/>
              </a:rPr>
              <a:t>Energy Management for Electric or Hybrid-Electric Aircrafts</a:t>
            </a:r>
            <a:endParaRPr sz="2000" dirty="0">
              <a:solidFill>
                <a:schemeClr val="dk1"/>
              </a:solidFill>
              <a:latin typeface="Fira Sans Condensed" panose="020B0503050000020004" pitchFamily="34" charset="0"/>
              <a:ea typeface="Roboto"/>
              <a:cs typeface="Roboto"/>
              <a:sym typeface="Roboto"/>
            </a:endParaRPr>
          </a:p>
        </p:txBody>
      </p:sp>
    </p:spTree>
    <p:extLst>
      <p:ext uri="{BB962C8B-B14F-4D97-AF65-F5344CB8AC3E}">
        <p14:creationId xmlns:p14="http://schemas.microsoft.com/office/powerpoint/2010/main" val="2268480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F2759-A157-0A4D-5F7D-3DBFF6FC6763}"/>
            </a:ext>
          </a:extLst>
        </p:cNvPr>
        <p:cNvGrpSpPr/>
        <p:nvPr/>
      </p:nvGrpSpPr>
      <p:grpSpPr>
        <a:xfrm>
          <a:off x="0" y="0"/>
          <a:ext cx="0" cy="0"/>
          <a:chOff x="0" y="0"/>
          <a:chExt cx="0" cy="0"/>
        </a:xfrm>
      </p:grpSpPr>
      <p:pic>
        <p:nvPicPr>
          <p:cNvPr id="9" name="Picture 8" descr="A diagram of a model learning&#10;&#10;Description automatically generated">
            <a:extLst>
              <a:ext uri="{FF2B5EF4-FFF2-40B4-BE49-F238E27FC236}">
                <a16:creationId xmlns:a16="http://schemas.microsoft.com/office/drawing/2014/main" id="{D5120D65-942F-C832-193A-2E22418B7C8B}"/>
              </a:ext>
            </a:extLst>
          </p:cNvPr>
          <p:cNvPicPr>
            <a:picLocks noChangeAspect="1"/>
          </p:cNvPicPr>
          <p:nvPr/>
        </p:nvPicPr>
        <p:blipFill>
          <a:blip r:embed="rId3"/>
          <a:stretch>
            <a:fillRect/>
          </a:stretch>
        </p:blipFill>
        <p:spPr>
          <a:xfrm>
            <a:off x="1869744" y="1418411"/>
            <a:ext cx="4999553" cy="3140895"/>
          </a:xfrm>
          <a:prstGeom prst="rect">
            <a:avLst/>
          </a:prstGeom>
        </p:spPr>
      </p:pic>
      <p:sp>
        <p:nvSpPr>
          <p:cNvPr id="2" name="Title 1">
            <a:extLst>
              <a:ext uri="{FF2B5EF4-FFF2-40B4-BE49-F238E27FC236}">
                <a16:creationId xmlns:a16="http://schemas.microsoft.com/office/drawing/2014/main" id="{E31A939A-91AA-016F-2ED1-5E17DB782C25}"/>
              </a:ext>
            </a:extLst>
          </p:cNvPr>
          <p:cNvSpPr>
            <a:spLocks noGrp="1"/>
          </p:cNvSpPr>
          <p:nvPr>
            <p:ph type="title"/>
          </p:nvPr>
        </p:nvSpPr>
        <p:spPr>
          <a:xfrm>
            <a:off x="158496" y="117025"/>
            <a:ext cx="8520600" cy="841800"/>
          </a:xfrm>
        </p:spPr>
        <p:txBody>
          <a:bodyPr/>
          <a:lstStyle/>
          <a:p>
            <a:r>
              <a:rPr lang="en-US" dirty="0"/>
              <a:t>What are some subareas within RL?</a:t>
            </a:r>
          </a:p>
        </p:txBody>
      </p:sp>
      <p:sp>
        <p:nvSpPr>
          <p:cNvPr id="10" name="Rectangle: Rounded Corners 9">
            <a:extLst>
              <a:ext uri="{FF2B5EF4-FFF2-40B4-BE49-F238E27FC236}">
                <a16:creationId xmlns:a16="http://schemas.microsoft.com/office/drawing/2014/main" id="{9834D00A-F97A-7498-B15B-34E0FD58B2D5}"/>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5" name="Rectangle: Rounded Corners 4">
            <a:extLst>
              <a:ext uri="{FF2B5EF4-FFF2-40B4-BE49-F238E27FC236}">
                <a16:creationId xmlns:a16="http://schemas.microsoft.com/office/drawing/2014/main" id="{AA88C81C-C3D5-59A5-FF77-67558C5EB57F}"/>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6" name="Rectangle: Rounded Corners 5">
            <a:extLst>
              <a:ext uri="{FF2B5EF4-FFF2-40B4-BE49-F238E27FC236}">
                <a16:creationId xmlns:a16="http://schemas.microsoft.com/office/drawing/2014/main" id="{F648DFD0-A021-8498-FB23-2F991AC42271}"/>
              </a:ext>
            </a:extLst>
          </p:cNvPr>
          <p:cNvSpPr/>
          <p:nvPr/>
        </p:nvSpPr>
        <p:spPr>
          <a:xfrm>
            <a:off x="609905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
        <p:nvSpPr>
          <p:cNvPr id="3" name="Oval 2">
            <a:extLst>
              <a:ext uri="{FF2B5EF4-FFF2-40B4-BE49-F238E27FC236}">
                <a16:creationId xmlns:a16="http://schemas.microsoft.com/office/drawing/2014/main" id="{17F72DEE-D57F-5813-0A32-4ECC8A1326FB}"/>
              </a:ext>
            </a:extLst>
          </p:cNvPr>
          <p:cNvSpPr/>
          <p:nvPr/>
        </p:nvSpPr>
        <p:spPr>
          <a:xfrm>
            <a:off x="5001904" y="3241343"/>
            <a:ext cx="525438" cy="31975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32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43A0A-D2FF-EFF1-6424-28370CBF0E1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F7E24DF9-5A06-4EB6-64E7-8409FA1EF4A9}"/>
              </a:ext>
            </a:extLst>
          </p:cNvPr>
          <p:cNvGrpSpPr/>
          <p:nvPr/>
        </p:nvGrpSpPr>
        <p:grpSpPr>
          <a:xfrm>
            <a:off x="2825087" y="1303361"/>
            <a:ext cx="3173104" cy="3118514"/>
            <a:chOff x="2825087" y="1303361"/>
            <a:chExt cx="3173104" cy="3118514"/>
          </a:xfrm>
        </p:grpSpPr>
        <p:sp>
          <p:nvSpPr>
            <p:cNvPr id="4" name="Rectangle 3">
              <a:extLst>
                <a:ext uri="{FF2B5EF4-FFF2-40B4-BE49-F238E27FC236}">
                  <a16:creationId xmlns:a16="http://schemas.microsoft.com/office/drawing/2014/main" id="{305157FA-D6FF-5AF4-DD54-CF96315A04FC}"/>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AD3CDF6-8363-6515-59C5-77AF39DAD7E1}"/>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54E4946-06D5-1C95-CF65-8B5222AEE0D6}"/>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682A26B-440B-F52E-DD86-CA9C81A52576}"/>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59888A0-FDC2-27EA-E489-07170F4A1A47}"/>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21A046A9-BBD2-FD51-AFE0-37C430141BB1}"/>
              </a:ext>
            </a:extLst>
          </p:cNvPr>
          <p:cNvSpPr>
            <a:spLocks noGrp="1"/>
          </p:cNvSpPr>
          <p:nvPr>
            <p:ph type="title"/>
          </p:nvPr>
        </p:nvSpPr>
        <p:spPr>
          <a:xfrm>
            <a:off x="158496" y="117025"/>
            <a:ext cx="8520600" cy="841800"/>
          </a:xfrm>
        </p:spPr>
        <p:txBody>
          <a:bodyPr/>
          <a:lstStyle/>
          <a:p>
            <a:r>
              <a:rPr lang="en-US" dirty="0"/>
              <a:t>Reward Shaping 101</a:t>
            </a:r>
          </a:p>
        </p:txBody>
      </p:sp>
      <p:sp>
        <p:nvSpPr>
          <p:cNvPr id="10" name="Rectangle: Rounded Corners 9">
            <a:extLst>
              <a:ext uri="{FF2B5EF4-FFF2-40B4-BE49-F238E27FC236}">
                <a16:creationId xmlns:a16="http://schemas.microsoft.com/office/drawing/2014/main" id="{19CBFFA2-2DA3-8808-6A4E-BA81FF2DCD4E}"/>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5" name="Rectangle: Rounded Corners 4">
            <a:extLst>
              <a:ext uri="{FF2B5EF4-FFF2-40B4-BE49-F238E27FC236}">
                <a16:creationId xmlns:a16="http://schemas.microsoft.com/office/drawing/2014/main" id="{3EC769C4-A46C-B699-5B7F-4B6910E4E668}"/>
              </a:ext>
            </a:extLst>
          </p:cNvPr>
          <p:cNvSpPr/>
          <p:nvPr/>
        </p:nvSpPr>
        <p:spPr>
          <a:xfrm>
            <a:off x="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6" name="Rectangle: Rounded Corners 5">
            <a:extLst>
              <a:ext uri="{FF2B5EF4-FFF2-40B4-BE49-F238E27FC236}">
                <a16:creationId xmlns:a16="http://schemas.microsoft.com/office/drawing/2014/main" id="{927DDD60-4525-460E-1A9F-3BD3E852B587}"/>
              </a:ext>
            </a:extLst>
          </p:cNvPr>
          <p:cNvSpPr/>
          <p:nvPr/>
        </p:nvSpPr>
        <p:spPr>
          <a:xfrm>
            <a:off x="609905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pic>
        <p:nvPicPr>
          <p:cNvPr id="8" name="Picture 6" descr="Princess Peach | Chaikelpedia Wiki | Fandom">
            <a:extLst>
              <a:ext uri="{FF2B5EF4-FFF2-40B4-BE49-F238E27FC236}">
                <a16:creationId xmlns:a16="http://schemas.microsoft.com/office/drawing/2014/main" id="{00E67820-310C-AB23-0A61-F01735731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593" y="3473570"/>
            <a:ext cx="417842" cy="835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iranha Plant - SmashWiki, the Super Smash Bros. wiki">
            <a:extLst>
              <a:ext uri="{FF2B5EF4-FFF2-40B4-BE49-F238E27FC236}">
                <a16:creationId xmlns:a16="http://schemas.microsoft.com/office/drawing/2014/main" id="{080ED2F9-05F8-3452-6D54-3BD560F45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Goomba | Super Mario Maker 2 Wiki | Fandom">
            <a:extLst>
              <a:ext uri="{FF2B5EF4-FFF2-40B4-BE49-F238E27FC236}">
                <a16:creationId xmlns:a16="http://schemas.microsoft.com/office/drawing/2014/main" id="{11CD756D-C11A-8F9A-6D32-4DB4B2B6E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oin (Mario) | Nintendo | Fandom">
            <a:extLst>
              <a:ext uri="{FF2B5EF4-FFF2-40B4-BE49-F238E27FC236}">
                <a16:creationId xmlns:a16="http://schemas.microsoft.com/office/drawing/2014/main" id="{38F2473F-57A6-481A-D681-BC7BC73F64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Coin (Mario) | Nintendo | Fandom">
            <a:extLst>
              <a:ext uri="{FF2B5EF4-FFF2-40B4-BE49-F238E27FC236}">
                <a16:creationId xmlns:a16="http://schemas.microsoft.com/office/drawing/2014/main" id="{0A01ECEC-C046-71FB-C408-640F990C3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in (Mario) | Nintendo | Fandom">
            <a:extLst>
              <a:ext uri="{FF2B5EF4-FFF2-40B4-BE49-F238E27FC236}">
                <a16:creationId xmlns:a16="http://schemas.microsoft.com/office/drawing/2014/main" id="{90697BCF-C5ED-E1AC-07A1-86F13B34F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2126" y="3771065"/>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Coin (Mario) | Nintendo | Fandom">
            <a:extLst>
              <a:ext uri="{FF2B5EF4-FFF2-40B4-BE49-F238E27FC236}">
                <a16:creationId xmlns:a16="http://schemas.microsoft.com/office/drawing/2014/main" id="{88B675AB-7CA5-47F1-AB72-1DE1EA977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001" y="3748326"/>
            <a:ext cx="236179" cy="28617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261B2F70-2233-79F7-E476-D16F1D9D170C}"/>
              </a:ext>
            </a:extLst>
          </p:cNvPr>
          <p:cNvCxnSpPr/>
          <p:nvPr/>
        </p:nvCxnSpPr>
        <p:spPr>
          <a:xfrm rot="10800000">
            <a:off x="3370217" y="1835331"/>
            <a:ext cx="2148840" cy="2109652"/>
          </a:xfrm>
          <a:prstGeom prst="bentConnector3">
            <a:avLst>
              <a:gd name="adj1" fmla="val 99240"/>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EAA2046-516C-E163-AA09-8E25F915D338}"/>
              </a:ext>
            </a:extLst>
          </p:cNvPr>
          <p:cNvCxnSpPr/>
          <p:nvPr/>
        </p:nvCxnSpPr>
        <p:spPr>
          <a:xfrm rot="16200000" flipV="1">
            <a:off x="3410901" y="1836828"/>
            <a:ext cx="2116105" cy="2100208"/>
          </a:xfrm>
          <a:prstGeom prst="bentConnector3">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17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48148E-6 L 0.11424 -0.19537 " pathEditMode="relative" rAng="0" ptsTypes="AA">
                                      <p:cBhvr>
                                        <p:cTn id="6" dur="2000" fill="hold"/>
                                        <p:tgtEl>
                                          <p:spTgt spid="16"/>
                                        </p:tgtEl>
                                        <p:attrNameLst>
                                          <p:attrName>ppt_x</p:attrName>
                                          <p:attrName>ppt_y</p:attrName>
                                        </p:attrNameLst>
                                      </p:cBhvr>
                                      <p:rCtr x="5712" y="-9784"/>
                                    </p:animMotion>
                                  </p:childTnLst>
                                </p:cTn>
                              </p:par>
                              <p:par>
                                <p:cTn id="7" presetID="42" presetClass="path" presetSubtype="0" accel="50000" decel="50000" fill="hold" nodeType="withEffect">
                                  <p:stCondLst>
                                    <p:cond delay="0"/>
                                  </p:stCondLst>
                                  <p:childTnLst>
                                    <p:animMotion origin="layout" path="M 3.61111E-6 -2.46914E-6 L 0.11423 -0.20185 " pathEditMode="relative" rAng="0" ptsTypes="AA">
                                      <p:cBhvr>
                                        <p:cTn id="8" dur="2000" fill="hold"/>
                                        <p:tgtEl>
                                          <p:spTgt spid="15"/>
                                        </p:tgtEl>
                                        <p:attrNameLst>
                                          <p:attrName>ppt_x</p:attrName>
                                          <p:attrName>ppt_y</p:attrName>
                                        </p:attrNameLst>
                                      </p:cBhvr>
                                      <p:rCtr x="5712" y="-10093"/>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84497AC-5C2C-DC52-1687-EC6B7AFC480C}"/>
              </a:ext>
            </a:extLst>
          </p:cNvPr>
          <p:cNvSpPr txBox="1"/>
          <p:nvPr/>
        </p:nvSpPr>
        <p:spPr>
          <a:xfrm>
            <a:off x="4894686" y="3614862"/>
            <a:ext cx="5260848" cy="430887"/>
          </a:xfrm>
          <a:prstGeom prst="rect">
            <a:avLst/>
          </a:prstGeom>
          <a:noFill/>
        </p:spPr>
        <p:txBody>
          <a:bodyPr wrap="square" rtlCol="0">
            <a:spAutoFit/>
          </a:bodyPr>
          <a:lstStyle/>
          <a:p>
            <a:r>
              <a:rPr lang="en-US" sz="2200" dirty="0">
                <a:solidFill>
                  <a:schemeClr val="dk1"/>
                </a:solidFill>
                <a:latin typeface="Fira Sans Extra Condensed SemiBold"/>
                <a:sym typeface="Fira Sans Extra Condensed SemiBold"/>
              </a:rPr>
              <a:t>Reinforcement Learning</a:t>
            </a:r>
          </a:p>
        </p:txBody>
      </p:sp>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What is </a:t>
            </a:r>
            <a:r>
              <a:rPr lang="en-US" b="1" dirty="0"/>
              <a:t>Artificial Intelligence</a:t>
            </a:r>
            <a:r>
              <a:rPr lang="en-US" dirty="0"/>
              <a:t>?</a:t>
            </a:r>
          </a:p>
        </p:txBody>
      </p:sp>
      <p:sp>
        <p:nvSpPr>
          <p:cNvPr id="10" name="Rectangle: Rounded Corners 9">
            <a:extLst>
              <a:ext uri="{FF2B5EF4-FFF2-40B4-BE49-F238E27FC236}">
                <a16:creationId xmlns:a16="http://schemas.microsoft.com/office/drawing/2014/main" id="{1490180C-1BEF-29C4-7808-99B9DD65C132}"/>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678ED038-BB72-8DDB-E151-7573DE0A5718}"/>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graphicFrame>
        <p:nvGraphicFramePr>
          <p:cNvPr id="3" name="Diagram 2">
            <a:extLst>
              <a:ext uri="{FF2B5EF4-FFF2-40B4-BE49-F238E27FC236}">
                <a16:creationId xmlns:a16="http://schemas.microsoft.com/office/drawing/2014/main" id="{C051F1CC-B318-D6BD-3736-7402574F98E4}"/>
              </a:ext>
            </a:extLst>
          </p:cNvPr>
          <p:cNvGraphicFramePr/>
          <p:nvPr>
            <p:extLst>
              <p:ext uri="{D42A27DB-BD31-4B8C-83A1-F6EECF244321}">
                <p14:modId xmlns:p14="http://schemas.microsoft.com/office/powerpoint/2010/main" val="2185186664"/>
              </p:ext>
            </p:extLst>
          </p:nvPr>
        </p:nvGraphicFramePr>
        <p:xfrm>
          <a:off x="707136" y="936680"/>
          <a:ext cx="7308300" cy="3667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40FE995-EF77-603A-706E-A126A692DB5C}"/>
              </a:ext>
            </a:extLst>
          </p:cNvPr>
          <p:cNvSpPr txBox="1"/>
          <p:nvPr/>
        </p:nvSpPr>
        <p:spPr>
          <a:xfrm>
            <a:off x="3925824" y="1312200"/>
            <a:ext cx="1146048" cy="769441"/>
          </a:xfrm>
          <a:prstGeom prst="rect">
            <a:avLst/>
          </a:prstGeom>
          <a:noFill/>
        </p:spPr>
        <p:txBody>
          <a:bodyPr wrap="square">
            <a:spAutoFit/>
          </a:bodyPr>
          <a:lstStyle/>
          <a:p>
            <a:r>
              <a:rPr lang="en-US" sz="4400" dirty="0"/>
              <a:t>👩🏻‍🏫</a:t>
            </a:r>
          </a:p>
        </p:txBody>
      </p:sp>
      <p:sp>
        <p:nvSpPr>
          <p:cNvPr id="12" name="TextBox 11">
            <a:extLst>
              <a:ext uri="{FF2B5EF4-FFF2-40B4-BE49-F238E27FC236}">
                <a16:creationId xmlns:a16="http://schemas.microsoft.com/office/drawing/2014/main" id="{96D08BA6-3408-1091-0611-B889467EDF72}"/>
              </a:ext>
            </a:extLst>
          </p:cNvPr>
          <p:cNvSpPr txBox="1"/>
          <p:nvPr/>
        </p:nvSpPr>
        <p:spPr>
          <a:xfrm>
            <a:off x="4355190" y="2416271"/>
            <a:ext cx="1078992" cy="707886"/>
          </a:xfrm>
          <a:prstGeom prst="rect">
            <a:avLst/>
          </a:prstGeom>
          <a:noFill/>
        </p:spPr>
        <p:txBody>
          <a:bodyPr wrap="square">
            <a:spAutoFit/>
          </a:bodyPr>
          <a:lstStyle/>
          <a:p>
            <a:r>
              <a:rPr lang="en-US" sz="4000" dirty="0"/>
              <a:t>🔍</a:t>
            </a:r>
          </a:p>
        </p:txBody>
      </p:sp>
      <p:sp>
        <p:nvSpPr>
          <p:cNvPr id="14" name="TextBox 13">
            <a:extLst>
              <a:ext uri="{FF2B5EF4-FFF2-40B4-BE49-F238E27FC236}">
                <a16:creationId xmlns:a16="http://schemas.microsoft.com/office/drawing/2014/main" id="{6B2A6E51-2330-35DF-F703-31B191A3DCE8}"/>
              </a:ext>
            </a:extLst>
          </p:cNvPr>
          <p:cNvSpPr txBox="1"/>
          <p:nvPr/>
        </p:nvSpPr>
        <p:spPr>
          <a:xfrm>
            <a:off x="3944769" y="3458787"/>
            <a:ext cx="963168" cy="707886"/>
          </a:xfrm>
          <a:prstGeom prst="rect">
            <a:avLst/>
          </a:prstGeom>
          <a:noFill/>
        </p:spPr>
        <p:txBody>
          <a:bodyPr wrap="square">
            <a:spAutoFit/>
          </a:bodyPr>
          <a:lstStyle/>
          <a:p>
            <a:r>
              <a:rPr lang="en-US" sz="4000" dirty="0"/>
              <a:t>🎮</a:t>
            </a:r>
          </a:p>
        </p:txBody>
      </p:sp>
      <p:sp>
        <p:nvSpPr>
          <p:cNvPr id="17" name="Rectangle: Rounded Corners 16">
            <a:extLst>
              <a:ext uri="{FF2B5EF4-FFF2-40B4-BE49-F238E27FC236}">
                <a16:creationId xmlns:a16="http://schemas.microsoft.com/office/drawing/2014/main" id="{595A0B8B-FFE2-6EAB-FDA8-B4A4F5290B7F}"/>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3762230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2E59-BD9E-9D87-D606-FB0A964E491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2839C18-9D33-6CF8-967C-C374F1698C12}"/>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7D4E8B00-F696-739B-1C9E-5FABFB18EB2E}"/>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33" name="Graphic 32" descr="Crawling baby in onesie">
            <a:extLst>
              <a:ext uri="{FF2B5EF4-FFF2-40B4-BE49-F238E27FC236}">
                <a16:creationId xmlns:a16="http://schemas.microsoft.com/office/drawing/2014/main" id="{397C37F4-D674-5072-92B9-8950AF5940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008" y="975945"/>
            <a:ext cx="3883254" cy="3375639"/>
          </a:xfrm>
          <a:prstGeom prst="rect">
            <a:avLst/>
          </a:prstGeom>
        </p:spPr>
      </p:pic>
      <p:sp>
        <p:nvSpPr>
          <p:cNvPr id="34" name="TextBox 33">
            <a:extLst>
              <a:ext uri="{FF2B5EF4-FFF2-40B4-BE49-F238E27FC236}">
                <a16:creationId xmlns:a16="http://schemas.microsoft.com/office/drawing/2014/main" id="{7763A4B0-3FAF-756D-BA25-30DA0D696038}"/>
              </a:ext>
            </a:extLst>
          </p:cNvPr>
          <p:cNvSpPr txBox="1"/>
          <p:nvPr/>
        </p:nvSpPr>
        <p:spPr>
          <a:xfrm>
            <a:off x="3433707" y="4304726"/>
            <a:ext cx="2276585" cy="307777"/>
          </a:xfrm>
          <a:prstGeom prst="rect">
            <a:avLst/>
          </a:prstGeom>
          <a:noFill/>
        </p:spPr>
        <p:txBody>
          <a:bodyPr wrap="none" rtlCol="0">
            <a:spAutoFit/>
          </a:bodyPr>
          <a:lstStyle/>
          <a:p>
            <a:r>
              <a:rPr lang="en-US" i="1" dirty="0">
                <a:latin typeface="Fira Sans Condensed" panose="020B0503050000020004" pitchFamily="34" charset="0"/>
              </a:rPr>
              <a:t>Imagine yourself as a baby…</a:t>
            </a:r>
          </a:p>
        </p:txBody>
      </p:sp>
      <p:sp>
        <p:nvSpPr>
          <p:cNvPr id="35" name="TextBox 34">
            <a:extLst>
              <a:ext uri="{FF2B5EF4-FFF2-40B4-BE49-F238E27FC236}">
                <a16:creationId xmlns:a16="http://schemas.microsoft.com/office/drawing/2014/main" id="{0B7185EB-8610-C9D5-69BD-1D9BDEABCDB8}"/>
              </a:ext>
            </a:extLst>
          </p:cNvPr>
          <p:cNvSpPr txBox="1"/>
          <p:nvPr/>
        </p:nvSpPr>
        <p:spPr>
          <a:xfrm>
            <a:off x="1875129" y="105605"/>
            <a:ext cx="5260848" cy="646331"/>
          </a:xfrm>
          <a:prstGeom prst="rect">
            <a:avLst/>
          </a:prstGeom>
          <a:noFill/>
        </p:spPr>
        <p:txBody>
          <a:bodyPr wrap="square" rtlCol="0">
            <a:spAutoFit/>
          </a:bodyPr>
          <a:lstStyle/>
          <a:p>
            <a:pPr algn="ctr"/>
            <a:r>
              <a:rPr lang="en-US" sz="3600" b="1" dirty="0">
                <a:solidFill>
                  <a:schemeClr val="dk1"/>
                </a:solidFill>
                <a:latin typeface="Fira Sans Extra Condensed SemiBold"/>
                <a:sym typeface="Fira Sans Extra Condensed SemiBold"/>
              </a:rPr>
              <a:t>Reinforcement Learning</a:t>
            </a:r>
          </a:p>
        </p:txBody>
      </p:sp>
      <p:sp>
        <p:nvSpPr>
          <p:cNvPr id="36" name="TextBox 35">
            <a:extLst>
              <a:ext uri="{FF2B5EF4-FFF2-40B4-BE49-F238E27FC236}">
                <a16:creationId xmlns:a16="http://schemas.microsoft.com/office/drawing/2014/main" id="{D2171276-3824-0134-9350-1A378B0AC334}"/>
              </a:ext>
            </a:extLst>
          </p:cNvPr>
          <p:cNvSpPr txBox="1"/>
          <p:nvPr/>
        </p:nvSpPr>
        <p:spPr>
          <a:xfrm>
            <a:off x="6787287" y="24996"/>
            <a:ext cx="963168" cy="707886"/>
          </a:xfrm>
          <a:prstGeom prst="rect">
            <a:avLst/>
          </a:prstGeom>
          <a:noFill/>
        </p:spPr>
        <p:txBody>
          <a:bodyPr wrap="square">
            <a:spAutoFit/>
          </a:bodyPr>
          <a:lstStyle/>
          <a:p>
            <a:r>
              <a:rPr lang="en-US" sz="4000" dirty="0"/>
              <a:t>🎮</a:t>
            </a:r>
          </a:p>
        </p:txBody>
      </p:sp>
      <p:sp>
        <p:nvSpPr>
          <p:cNvPr id="37" name="TextBox 36">
            <a:extLst>
              <a:ext uri="{FF2B5EF4-FFF2-40B4-BE49-F238E27FC236}">
                <a16:creationId xmlns:a16="http://schemas.microsoft.com/office/drawing/2014/main" id="{738A6F29-6FEC-DFF0-3D81-3F1E5C9A26FB}"/>
              </a:ext>
            </a:extLst>
          </p:cNvPr>
          <p:cNvSpPr txBox="1"/>
          <p:nvPr/>
        </p:nvSpPr>
        <p:spPr>
          <a:xfrm>
            <a:off x="1317015" y="12369"/>
            <a:ext cx="963168" cy="707886"/>
          </a:xfrm>
          <a:prstGeom prst="rect">
            <a:avLst/>
          </a:prstGeom>
          <a:noFill/>
        </p:spPr>
        <p:txBody>
          <a:bodyPr wrap="square">
            <a:spAutoFit/>
          </a:bodyPr>
          <a:lstStyle/>
          <a:p>
            <a:r>
              <a:rPr lang="en-US" sz="4000" dirty="0"/>
              <a:t>🎮</a:t>
            </a:r>
          </a:p>
        </p:txBody>
      </p:sp>
      <p:sp>
        <p:nvSpPr>
          <p:cNvPr id="38" name="Rectangle: Rounded Corners 37">
            <a:extLst>
              <a:ext uri="{FF2B5EF4-FFF2-40B4-BE49-F238E27FC236}">
                <a16:creationId xmlns:a16="http://schemas.microsoft.com/office/drawing/2014/main" id="{B6D2A79D-1E3D-ACFD-2A7D-33D8C2ABF7D9}"/>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194429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11F56-F52D-D7FF-1ADF-A3E6E0FBDCEE}"/>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E9DAF76-5EEF-AFA4-5F9D-4316C74821C8}"/>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1B71EAAE-E4E9-9F43-695F-773271414ECF}"/>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25" name="Arrow: Right 24">
            <a:extLst>
              <a:ext uri="{FF2B5EF4-FFF2-40B4-BE49-F238E27FC236}">
                <a16:creationId xmlns:a16="http://schemas.microsoft.com/office/drawing/2014/main" id="{EC8848D1-1C84-1815-6264-B98239E2BBEA}"/>
              </a:ext>
            </a:extLst>
          </p:cNvPr>
          <p:cNvSpPr/>
          <p:nvPr/>
        </p:nvSpPr>
        <p:spPr>
          <a:xfrm>
            <a:off x="2036674" y="2342351"/>
            <a:ext cx="1255776" cy="458798"/>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remium Vector | Sketch Hand drawn single line art coloring page  refrigerator">
            <a:extLst>
              <a:ext uri="{FF2B5EF4-FFF2-40B4-BE49-F238E27FC236}">
                <a16:creationId xmlns:a16="http://schemas.microsoft.com/office/drawing/2014/main" id="{F98B7D5B-3CAC-C910-1B77-5CE089586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9" t="10548" r="15274" b="14430"/>
          <a:stretch/>
        </p:blipFill>
        <p:spPr bwMode="auto">
          <a:xfrm>
            <a:off x="3412870" y="1408161"/>
            <a:ext cx="2098803" cy="216237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50D65A0-2D46-9574-C902-0E7BE7F9D59E}"/>
              </a:ext>
            </a:extLst>
          </p:cNvPr>
          <p:cNvSpPr/>
          <p:nvPr/>
        </p:nvSpPr>
        <p:spPr>
          <a:xfrm>
            <a:off x="5718658" y="2331857"/>
            <a:ext cx="1255776" cy="458798"/>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rawling baby in onesie">
            <a:extLst>
              <a:ext uri="{FF2B5EF4-FFF2-40B4-BE49-F238E27FC236}">
                <a16:creationId xmlns:a16="http://schemas.microsoft.com/office/drawing/2014/main" id="{0144A9B3-84FA-F62E-C9B8-0D6C9E325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274" y="1855933"/>
            <a:ext cx="1457325" cy="1266825"/>
          </a:xfrm>
          <a:prstGeom prst="rect">
            <a:avLst/>
          </a:prstGeom>
        </p:spPr>
      </p:pic>
      <p:grpSp>
        <p:nvGrpSpPr>
          <p:cNvPr id="24" name="Group 23">
            <a:extLst>
              <a:ext uri="{FF2B5EF4-FFF2-40B4-BE49-F238E27FC236}">
                <a16:creationId xmlns:a16="http://schemas.microsoft.com/office/drawing/2014/main" id="{2C331D7E-C7B3-B997-244D-7237FD8D5E7B}"/>
              </a:ext>
            </a:extLst>
          </p:cNvPr>
          <p:cNvGrpSpPr/>
          <p:nvPr/>
        </p:nvGrpSpPr>
        <p:grpSpPr>
          <a:xfrm>
            <a:off x="7125944" y="1938337"/>
            <a:ext cx="1457325" cy="1266825"/>
            <a:chOff x="7125944" y="1938337"/>
            <a:chExt cx="1457325" cy="1266825"/>
          </a:xfrm>
        </p:grpSpPr>
        <p:pic>
          <p:nvPicPr>
            <p:cNvPr id="20" name="Graphic 19" descr="Crawling baby in onesie">
              <a:extLst>
                <a:ext uri="{FF2B5EF4-FFF2-40B4-BE49-F238E27FC236}">
                  <a16:creationId xmlns:a16="http://schemas.microsoft.com/office/drawing/2014/main" id="{E5E5F9CD-7146-CE8D-FC3A-7DA04E3A1C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5944" y="1938337"/>
              <a:ext cx="1457325" cy="1266825"/>
            </a:xfrm>
            <a:prstGeom prst="rect">
              <a:avLst/>
            </a:prstGeom>
          </p:spPr>
        </p:pic>
        <p:sp>
          <p:nvSpPr>
            <p:cNvPr id="23" name="Rectangle 22">
              <a:extLst>
                <a:ext uri="{FF2B5EF4-FFF2-40B4-BE49-F238E27FC236}">
                  <a16:creationId xmlns:a16="http://schemas.microsoft.com/office/drawing/2014/main" id="{B75E3FC1-A5D3-AC78-AD4A-F1D86C74C442}"/>
                </a:ext>
              </a:extLst>
            </p:cNvPr>
            <p:cNvSpPr/>
            <p:nvPr/>
          </p:nvSpPr>
          <p:spPr>
            <a:xfrm rot="926913">
              <a:off x="8050528" y="2148840"/>
              <a:ext cx="207645" cy="245745"/>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17" name="Graphic 16" descr="Face with heart eyes">
            <a:extLst>
              <a:ext uri="{FF2B5EF4-FFF2-40B4-BE49-F238E27FC236}">
                <a16:creationId xmlns:a16="http://schemas.microsoft.com/office/drawing/2014/main" id="{E1D97787-DD37-C2D6-1412-C922651A39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0148" y="2175595"/>
            <a:ext cx="232719" cy="246017"/>
          </a:xfrm>
          <a:prstGeom prst="rect">
            <a:avLst/>
          </a:prstGeom>
        </p:spPr>
      </p:pic>
      <p:sp>
        <p:nvSpPr>
          <p:cNvPr id="26" name="TextBox 25">
            <a:extLst>
              <a:ext uri="{FF2B5EF4-FFF2-40B4-BE49-F238E27FC236}">
                <a16:creationId xmlns:a16="http://schemas.microsoft.com/office/drawing/2014/main" id="{7CEE8CBB-72BF-BA05-5B75-EA998F41DEC8}"/>
              </a:ext>
            </a:extLst>
          </p:cNvPr>
          <p:cNvSpPr txBox="1"/>
          <p:nvPr/>
        </p:nvSpPr>
        <p:spPr>
          <a:xfrm>
            <a:off x="1421214" y="861446"/>
            <a:ext cx="6082114" cy="307777"/>
          </a:xfrm>
          <a:prstGeom prst="rect">
            <a:avLst/>
          </a:prstGeom>
          <a:noFill/>
        </p:spPr>
        <p:txBody>
          <a:bodyPr wrap="none" rtlCol="0">
            <a:spAutoFit/>
          </a:bodyPr>
          <a:lstStyle/>
          <a:p>
            <a:r>
              <a:rPr lang="en-US" i="1" dirty="0">
                <a:latin typeface="Fira Sans Condensed" panose="020B0503050000020004" pitchFamily="34" charset="0"/>
              </a:rPr>
              <a:t>You crawled over to the fridge &amp; found chocolate pudding. This is a </a:t>
            </a:r>
            <a:r>
              <a:rPr lang="en-US" b="1" i="1" dirty="0">
                <a:latin typeface="Fira Sans Condensed" panose="020B0503050000020004" pitchFamily="34" charset="0"/>
              </a:rPr>
              <a:t>high reward</a:t>
            </a:r>
            <a:r>
              <a:rPr lang="en-US" i="1" dirty="0">
                <a:latin typeface="Fira Sans Condensed" panose="020B0503050000020004" pitchFamily="34" charset="0"/>
              </a:rPr>
              <a:t>!</a:t>
            </a:r>
          </a:p>
        </p:txBody>
      </p:sp>
      <p:sp>
        <p:nvSpPr>
          <p:cNvPr id="27" name="TextBox 26">
            <a:extLst>
              <a:ext uri="{FF2B5EF4-FFF2-40B4-BE49-F238E27FC236}">
                <a16:creationId xmlns:a16="http://schemas.microsoft.com/office/drawing/2014/main" id="{A18CF9D6-8493-D751-D525-7BA4C0E18FAB}"/>
              </a:ext>
            </a:extLst>
          </p:cNvPr>
          <p:cNvSpPr txBox="1"/>
          <p:nvPr/>
        </p:nvSpPr>
        <p:spPr>
          <a:xfrm>
            <a:off x="1069936" y="4070513"/>
            <a:ext cx="6910866" cy="307777"/>
          </a:xfrm>
          <a:prstGeom prst="rect">
            <a:avLst/>
          </a:prstGeom>
          <a:noFill/>
        </p:spPr>
        <p:txBody>
          <a:bodyPr wrap="none" rtlCol="0">
            <a:spAutoFit/>
          </a:bodyPr>
          <a:lstStyle/>
          <a:p>
            <a:r>
              <a:rPr lang="en-US" i="1" dirty="0">
                <a:latin typeface="Fira Sans Condensed" panose="020B0503050000020004" pitchFamily="34" charset="0"/>
              </a:rPr>
              <a:t>You like chocolate pudding, so you decide to check the fridge every day. This is </a:t>
            </a:r>
            <a:r>
              <a:rPr lang="en-US" b="1" i="1" dirty="0">
                <a:latin typeface="Fira Sans Condensed" panose="020B0503050000020004" pitchFamily="34" charset="0"/>
              </a:rPr>
              <a:t>exploitation</a:t>
            </a:r>
            <a:r>
              <a:rPr lang="en-US" i="1" dirty="0">
                <a:latin typeface="Fira Sans Condensed" panose="020B0503050000020004" pitchFamily="34" charset="0"/>
              </a:rPr>
              <a:t>.</a:t>
            </a:r>
            <a:endParaRPr lang="en-US" b="1" i="1" dirty="0">
              <a:latin typeface="Fira Sans Condensed" panose="020B0503050000020004" pitchFamily="34" charset="0"/>
            </a:endParaRPr>
          </a:p>
        </p:txBody>
      </p:sp>
      <p:sp>
        <p:nvSpPr>
          <p:cNvPr id="28" name="TextBox 27">
            <a:extLst>
              <a:ext uri="{FF2B5EF4-FFF2-40B4-BE49-F238E27FC236}">
                <a16:creationId xmlns:a16="http://schemas.microsoft.com/office/drawing/2014/main" id="{F6F0B8F4-67C6-47F9-E4A5-7E921AA5D161}"/>
              </a:ext>
            </a:extLst>
          </p:cNvPr>
          <p:cNvSpPr txBox="1"/>
          <p:nvPr/>
        </p:nvSpPr>
        <p:spPr>
          <a:xfrm>
            <a:off x="1875129" y="105605"/>
            <a:ext cx="5260848" cy="646331"/>
          </a:xfrm>
          <a:prstGeom prst="rect">
            <a:avLst/>
          </a:prstGeom>
          <a:noFill/>
        </p:spPr>
        <p:txBody>
          <a:bodyPr wrap="square" rtlCol="0">
            <a:spAutoFit/>
          </a:bodyPr>
          <a:lstStyle/>
          <a:p>
            <a:pPr algn="ctr"/>
            <a:r>
              <a:rPr lang="en-US" sz="3600" b="1" dirty="0">
                <a:solidFill>
                  <a:schemeClr val="dk1"/>
                </a:solidFill>
                <a:latin typeface="Fira Sans Extra Condensed SemiBold"/>
                <a:sym typeface="Fira Sans Extra Condensed SemiBold"/>
              </a:rPr>
              <a:t>Reinforcement Learning</a:t>
            </a:r>
          </a:p>
        </p:txBody>
      </p:sp>
      <p:sp>
        <p:nvSpPr>
          <p:cNvPr id="29" name="TextBox 28">
            <a:extLst>
              <a:ext uri="{FF2B5EF4-FFF2-40B4-BE49-F238E27FC236}">
                <a16:creationId xmlns:a16="http://schemas.microsoft.com/office/drawing/2014/main" id="{62CE2CF8-7E01-9C27-3C49-06B93D187EF3}"/>
              </a:ext>
            </a:extLst>
          </p:cNvPr>
          <p:cNvSpPr txBox="1"/>
          <p:nvPr/>
        </p:nvSpPr>
        <p:spPr>
          <a:xfrm>
            <a:off x="6787287" y="24996"/>
            <a:ext cx="963168" cy="707886"/>
          </a:xfrm>
          <a:prstGeom prst="rect">
            <a:avLst/>
          </a:prstGeom>
          <a:noFill/>
        </p:spPr>
        <p:txBody>
          <a:bodyPr wrap="square">
            <a:spAutoFit/>
          </a:bodyPr>
          <a:lstStyle/>
          <a:p>
            <a:r>
              <a:rPr lang="en-US" sz="4000" dirty="0"/>
              <a:t>🎮</a:t>
            </a:r>
          </a:p>
        </p:txBody>
      </p:sp>
      <p:sp>
        <p:nvSpPr>
          <p:cNvPr id="30" name="TextBox 29">
            <a:extLst>
              <a:ext uri="{FF2B5EF4-FFF2-40B4-BE49-F238E27FC236}">
                <a16:creationId xmlns:a16="http://schemas.microsoft.com/office/drawing/2014/main" id="{09759786-54AA-5EBF-5F19-96281EF9B94A}"/>
              </a:ext>
            </a:extLst>
          </p:cNvPr>
          <p:cNvSpPr txBox="1"/>
          <p:nvPr/>
        </p:nvSpPr>
        <p:spPr>
          <a:xfrm>
            <a:off x="1317015" y="12369"/>
            <a:ext cx="963168" cy="707886"/>
          </a:xfrm>
          <a:prstGeom prst="rect">
            <a:avLst/>
          </a:prstGeom>
          <a:noFill/>
        </p:spPr>
        <p:txBody>
          <a:bodyPr wrap="square">
            <a:spAutoFit/>
          </a:bodyPr>
          <a:lstStyle/>
          <a:p>
            <a:r>
              <a:rPr lang="en-US" sz="4000" dirty="0"/>
              <a:t>🎮</a:t>
            </a:r>
          </a:p>
        </p:txBody>
      </p:sp>
      <p:sp>
        <p:nvSpPr>
          <p:cNvPr id="31" name="Rectangle: Rounded Corners 30">
            <a:extLst>
              <a:ext uri="{FF2B5EF4-FFF2-40B4-BE49-F238E27FC236}">
                <a16:creationId xmlns:a16="http://schemas.microsoft.com/office/drawing/2014/main" id="{1577BBB3-26EA-3F89-AD35-5A1E3BD28F20}"/>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91580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FF821-3B09-6D01-14E4-F5051ABB1E7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7224121-3783-A290-8783-AFF67300EFF7}"/>
              </a:ext>
            </a:extLst>
          </p:cNvPr>
          <p:cNvSpPr txBox="1"/>
          <p:nvPr/>
        </p:nvSpPr>
        <p:spPr>
          <a:xfrm>
            <a:off x="1875129" y="105605"/>
            <a:ext cx="5260848" cy="646331"/>
          </a:xfrm>
          <a:prstGeom prst="rect">
            <a:avLst/>
          </a:prstGeom>
          <a:noFill/>
        </p:spPr>
        <p:txBody>
          <a:bodyPr wrap="square" rtlCol="0">
            <a:spAutoFit/>
          </a:bodyPr>
          <a:lstStyle/>
          <a:p>
            <a:pPr algn="ctr"/>
            <a:r>
              <a:rPr lang="en-US" sz="3600" b="1" dirty="0">
                <a:solidFill>
                  <a:schemeClr val="dk1"/>
                </a:solidFill>
                <a:latin typeface="Fira Sans Extra Condensed SemiBold"/>
                <a:sym typeface="Fira Sans Extra Condensed SemiBold"/>
              </a:rPr>
              <a:t>Reinforcement Learning</a:t>
            </a:r>
          </a:p>
        </p:txBody>
      </p:sp>
      <p:sp>
        <p:nvSpPr>
          <p:cNvPr id="10" name="Rectangle: Rounded Corners 9">
            <a:extLst>
              <a:ext uri="{FF2B5EF4-FFF2-40B4-BE49-F238E27FC236}">
                <a16:creationId xmlns:a16="http://schemas.microsoft.com/office/drawing/2014/main" id="{96B5F97C-7913-2532-6B61-FD3457FE8F2E}"/>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CC9706CB-FF04-2F2B-639A-85768F392F46}"/>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18" name="TextBox 17">
            <a:extLst>
              <a:ext uri="{FF2B5EF4-FFF2-40B4-BE49-F238E27FC236}">
                <a16:creationId xmlns:a16="http://schemas.microsoft.com/office/drawing/2014/main" id="{562709CB-6B7E-FAD6-87A2-5BC069B27914}"/>
              </a:ext>
            </a:extLst>
          </p:cNvPr>
          <p:cNvSpPr txBox="1"/>
          <p:nvPr/>
        </p:nvSpPr>
        <p:spPr>
          <a:xfrm>
            <a:off x="6787287" y="24996"/>
            <a:ext cx="963168" cy="707886"/>
          </a:xfrm>
          <a:prstGeom prst="rect">
            <a:avLst/>
          </a:prstGeom>
          <a:noFill/>
        </p:spPr>
        <p:txBody>
          <a:bodyPr wrap="square">
            <a:spAutoFit/>
          </a:bodyPr>
          <a:lstStyle/>
          <a:p>
            <a:r>
              <a:rPr lang="en-US" sz="4000" dirty="0"/>
              <a:t>🎮</a:t>
            </a:r>
          </a:p>
        </p:txBody>
      </p:sp>
      <p:sp>
        <p:nvSpPr>
          <p:cNvPr id="19" name="TextBox 18">
            <a:extLst>
              <a:ext uri="{FF2B5EF4-FFF2-40B4-BE49-F238E27FC236}">
                <a16:creationId xmlns:a16="http://schemas.microsoft.com/office/drawing/2014/main" id="{1FA23EE3-9555-C0CB-C5AA-DD47D7435647}"/>
              </a:ext>
            </a:extLst>
          </p:cNvPr>
          <p:cNvSpPr txBox="1"/>
          <p:nvPr/>
        </p:nvSpPr>
        <p:spPr>
          <a:xfrm>
            <a:off x="1317015" y="12369"/>
            <a:ext cx="963168" cy="707886"/>
          </a:xfrm>
          <a:prstGeom prst="rect">
            <a:avLst/>
          </a:prstGeom>
          <a:noFill/>
        </p:spPr>
        <p:txBody>
          <a:bodyPr wrap="square">
            <a:spAutoFit/>
          </a:bodyPr>
          <a:lstStyle/>
          <a:p>
            <a:r>
              <a:rPr lang="en-US" sz="4000" dirty="0"/>
              <a:t>🎮</a:t>
            </a:r>
          </a:p>
        </p:txBody>
      </p:sp>
      <p:sp>
        <p:nvSpPr>
          <p:cNvPr id="25" name="Arrow: Right 24">
            <a:extLst>
              <a:ext uri="{FF2B5EF4-FFF2-40B4-BE49-F238E27FC236}">
                <a16:creationId xmlns:a16="http://schemas.microsoft.com/office/drawing/2014/main" id="{DC8159FD-7F0D-C566-908E-54706B85402B}"/>
              </a:ext>
            </a:extLst>
          </p:cNvPr>
          <p:cNvSpPr/>
          <p:nvPr/>
        </p:nvSpPr>
        <p:spPr>
          <a:xfrm>
            <a:off x="2036674" y="2342351"/>
            <a:ext cx="1255776" cy="458798"/>
          </a:xfrm>
          <a:prstGeom prst="right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1E7C4F0-DC7F-295E-376E-215FC0BD202F}"/>
              </a:ext>
            </a:extLst>
          </p:cNvPr>
          <p:cNvSpPr/>
          <p:nvPr/>
        </p:nvSpPr>
        <p:spPr>
          <a:xfrm>
            <a:off x="5718658" y="2331857"/>
            <a:ext cx="1255776" cy="458798"/>
          </a:xfrm>
          <a:prstGeom prst="right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rawling baby in onesie">
            <a:extLst>
              <a:ext uri="{FF2B5EF4-FFF2-40B4-BE49-F238E27FC236}">
                <a16:creationId xmlns:a16="http://schemas.microsoft.com/office/drawing/2014/main" id="{CA2E5C6D-83BF-0C24-8BA2-AF9FF0085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74" y="1855933"/>
            <a:ext cx="1457325" cy="1266825"/>
          </a:xfrm>
          <a:prstGeom prst="rect">
            <a:avLst/>
          </a:prstGeom>
        </p:spPr>
      </p:pic>
      <p:grpSp>
        <p:nvGrpSpPr>
          <p:cNvPr id="24" name="Group 23">
            <a:extLst>
              <a:ext uri="{FF2B5EF4-FFF2-40B4-BE49-F238E27FC236}">
                <a16:creationId xmlns:a16="http://schemas.microsoft.com/office/drawing/2014/main" id="{D47DC555-0715-30AA-32FD-2A25EF27AD1A}"/>
              </a:ext>
            </a:extLst>
          </p:cNvPr>
          <p:cNvGrpSpPr/>
          <p:nvPr/>
        </p:nvGrpSpPr>
        <p:grpSpPr>
          <a:xfrm>
            <a:off x="7125944" y="1938337"/>
            <a:ext cx="1457325" cy="1266825"/>
            <a:chOff x="7125944" y="1938337"/>
            <a:chExt cx="1457325" cy="1266825"/>
          </a:xfrm>
        </p:grpSpPr>
        <p:pic>
          <p:nvPicPr>
            <p:cNvPr id="20" name="Graphic 19" descr="Crawling baby in onesie">
              <a:extLst>
                <a:ext uri="{FF2B5EF4-FFF2-40B4-BE49-F238E27FC236}">
                  <a16:creationId xmlns:a16="http://schemas.microsoft.com/office/drawing/2014/main" id="{3709E240-ED64-4B63-9DC9-734149DD7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5944" y="1938337"/>
              <a:ext cx="1457325" cy="1266825"/>
            </a:xfrm>
            <a:prstGeom prst="rect">
              <a:avLst/>
            </a:prstGeom>
          </p:spPr>
        </p:pic>
        <p:sp>
          <p:nvSpPr>
            <p:cNvPr id="23" name="Rectangle 22">
              <a:extLst>
                <a:ext uri="{FF2B5EF4-FFF2-40B4-BE49-F238E27FC236}">
                  <a16:creationId xmlns:a16="http://schemas.microsoft.com/office/drawing/2014/main" id="{2EDF1535-EF08-EA79-8635-FB12D8880647}"/>
                </a:ext>
              </a:extLst>
            </p:cNvPr>
            <p:cNvSpPr/>
            <p:nvPr/>
          </p:nvSpPr>
          <p:spPr>
            <a:xfrm rot="926913">
              <a:off x="8050528" y="2148840"/>
              <a:ext cx="207645" cy="245745"/>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2050" name="Picture 2" descr="Stove Black And White Clipart Images | Free Download | PNG Transparent  Background - Pngtree">
            <a:extLst>
              <a:ext uri="{FF2B5EF4-FFF2-40B4-BE49-F238E27FC236}">
                <a16:creationId xmlns:a16="http://schemas.microsoft.com/office/drawing/2014/main" id="{DB71A54E-141C-29D8-0085-057C644F65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07" y="1530409"/>
            <a:ext cx="2061693" cy="2061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71A20B-E6D6-D948-2635-6BAFE998B63A}"/>
              </a:ext>
            </a:extLst>
          </p:cNvPr>
          <p:cNvSpPr txBox="1"/>
          <p:nvPr/>
        </p:nvSpPr>
        <p:spPr>
          <a:xfrm>
            <a:off x="1841033" y="861446"/>
            <a:ext cx="5187639" cy="307777"/>
          </a:xfrm>
          <a:prstGeom prst="rect">
            <a:avLst/>
          </a:prstGeom>
          <a:noFill/>
        </p:spPr>
        <p:txBody>
          <a:bodyPr wrap="none" rtlCol="0">
            <a:spAutoFit/>
          </a:bodyPr>
          <a:lstStyle/>
          <a:p>
            <a:r>
              <a:rPr lang="en-US" i="1" dirty="0">
                <a:latin typeface="Fira Sans Condensed" panose="020B0503050000020004" pitchFamily="34" charset="0"/>
              </a:rPr>
              <a:t>You crawled over to the stove &amp; burned your hand. This is a </a:t>
            </a:r>
            <a:r>
              <a:rPr lang="en-US" b="1" i="1" dirty="0">
                <a:latin typeface="Fira Sans Condensed" panose="020B0503050000020004" pitchFamily="34" charset="0"/>
              </a:rPr>
              <a:t>penalty</a:t>
            </a:r>
            <a:r>
              <a:rPr lang="en-US" i="1" dirty="0">
                <a:latin typeface="Fira Sans Condensed" panose="020B0503050000020004" pitchFamily="34" charset="0"/>
              </a:rPr>
              <a:t>!</a:t>
            </a:r>
          </a:p>
        </p:txBody>
      </p:sp>
      <p:sp>
        <p:nvSpPr>
          <p:cNvPr id="3" name="TextBox 2">
            <a:extLst>
              <a:ext uri="{FF2B5EF4-FFF2-40B4-BE49-F238E27FC236}">
                <a16:creationId xmlns:a16="http://schemas.microsoft.com/office/drawing/2014/main" id="{580A2F63-2FFC-2555-016E-8825258C2471}"/>
              </a:ext>
            </a:extLst>
          </p:cNvPr>
          <p:cNvSpPr txBox="1"/>
          <p:nvPr/>
        </p:nvSpPr>
        <p:spPr>
          <a:xfrm>
            <a:off x="1048439" y="4070513"/>
            <a:ext cx="6954148" cy="307777"/>
          </a:xfrm>
          <a:prstGeom prst="rect">
            <a:avLst/>
          </a:prstGeom>
          <a:noFill/>
        </p:spPr>
        <p:txBody>
          <a:bodyPr wrap="none" rtlCol="0">
            <a:spAutoFit/>
          </a:bodyPr>
          <a:lstStyle/>
          <a:p>
            <a:r>
              <a:rPr lang="en-US" i="1" dirty="0">
                <a:latin typeface="Fira Sans Condensed" panose="020B0503050000020004" pitchFamily="34" charset="0"/>
              </a:rPr>
              <a:t>You decided to do something new, instead of following the original plan. This is </a:t>
            </a:r>
            <a:r>
              <a:rPr lang="en-US" b="1" i="1" dirty="0">
                <a:latin typeface="Fira Sans Condensed" panose="020B0503050000020004" pitchFamily="34" charset="0"/>
              </a:rPr>
              <a:t>exploration</a:t>
            </a:r>
            <a:r>
              <a:rPr lang="en-US" i="1" dirty="0">
                <a:latin typeface="Fira Sans Condensed" panose="020B0503050000020004" pitchFamily="34" charset="0"/>
              </a:rPr>
              <a:t>.</a:t>
            </a:r>
            <a:endParaRPr lang="en-US" b="1" i="1" dirty="0">
              <a:latin typeface="Fira Sans Condensed" panose="020B0503050000020004" pitchFamily="34" charset="0"/>
            </a:endParaRPr>
          </a:p>
        </p:txBody>
      </p:sp>
      <p:pic>
        <p:nvPicPr>
          <p:cNvPr id="5" name="Graphic 4" descr="Crying face with tears">
            <a:extLst>
              <a:ext uri="{FF2B5EF4-FFF2-40B4-BE49-F238E27FC236}">
                <a16:creationId xmlns:a16="http://schemas.microsoft.com/office/drawing/2014/main" id="{EEC737B6-3610-A0B7-D735-A54C37CC0B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2587" y="2156496"/>
            <a:ext cx="323166" cy="307777"/>
          </a:xfrm>
          <a:prstGeom prst="rect">
            <a:avLst/>
          </a:prstGeom>
        </p:spPr>
      </p:pic>
      <p:sp>
        <p:nvSpPr>
          <p:cNvPr id="6" name="Rectangle: Rounded Corners 5">
            <a:extLst>
              <a:ext uri="{FF2B5EF4-FFF2-40B4-BE49-F238E27FC236}">
                <a16:creationId xmlns:a16="http://schemas.microsoft.com/office/drawing/2014/main" id="{E57CB478-4C82-3918-4035-6E703FD67E15}"/>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52224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50BF-BBA5-C578-300D-BF8F1E530DB3}"/>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A4A979-4E7A-D3E9-4523-D15E803665A7}"/>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EFEE6AED-DD2B-67BE-B1BB-028C7354B3E5}"/>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4" name="TextBox 3">
            <a:extLst>
              <a:ext uri="{FF2B5EF4-FFF2-40B4-BE49-F238E27FC236}">
                <a16:creationId xmlns:a16="http://schemas.microsoft.com/office/drawing/2014/main" id="{6BF44E85-DBB5-6929-29C4-0E4D115594D7}"/>
              </a:ext>
            </a:extLst>
          </p:cNvPr>
          <p:cNvSpPr txBox="1"/>
          <p:nvPr/>
        </p:nvSpPr>
        <p:spPr>
          <a:xfrm>
            <a:off x="353979" y="1219970"/>
            <a:ext cx="6792244" cy="1351780"/>
          </a:xfrm>
          <a:prstGeom prst="rect">
            <a:avLst/>
          </a:prstGeom>
          <a:noFill/>
        </p:spPr>
        <p:txBody>
          <a:bodyPr wrap="none" rtlCol="0">
            <a:spAutoFit/>
          </a:bodyPr>
          <a:lstStyle/>
          <a:p>
            <a:pPr>
              <a:lnSpc>
                <a:spcPct val="150000"/>
              </a:lnSpc>
            </a:pPr>
            <a:r>
              <a:rPr lang="en-US" b="1" dirty="0">
                <a:latin typeface="Fira Sans Condensed" panose="020B0503050000020004" pitchFamily="34" charset="0"/>
              </a:rPr>
              <a:t>State</a:t>
            </a:r>
            <a:r>
              <a:rPr lang="en-US" dirty="0">
                <a:latin typeface="Fira Sans Condensed" panose="020B0503050000020004" pitchFamily="34" charset="0"/>
              </a:rPr>
              <a:t>          (S): The agent’s current state, including its position, health status, location, etc.</a:t>
            </a:r>
          </a:p>
          <a:p>
            <a:pPr>
              <a:lnSpc>
                <a:spcPct val="150000"/>
              </a:lnSpc>
            </a:pPr>
            <a:r>
              <a:rPr lang="en-US" b="1" dirty="0">
                <a:latin typeface="Fira Sans Condensed" panose="020B0503050000020004" pitchFamily="34" charset="0"/>
              </a:rPr>
              <a:t>Action </a:t>
            </a:r>
            <a:r>
              <a:rPr lang="en-US" dirty="0">
                <a:latin typeface="Fira Sans Condensed" panose="020B0503050000020004" pitchFamily="34" charset="0"/>
              </a:rPr>
              <a:t>       (A): The set of all possible moves the agent can take from the current state.</a:t>
            </a:r>
          </a:p>
          <a:p>
            <a:pPr>
              <a:lnSpc>
                <a:spcPct val="150000"/>
              </a:lnSpc>
            </a:pPr>
            <a:r>
              <a:rPr lang="en-US" b="1" dirty="0">
                <a:latin typeface="Fira Sans Condensed" panose="020B0503050000020004" pitchFamily="34" charset="0"/>
              </a:rPr>
              <a:t>Transition</a:t>
            </a:r>
            <a:r>
              <a:rPr lang="en-US" dirty="0">
                <a:latin typeface="Fira Sans Condensed" panose="020B0503050000020004" pitchFamily="34" charset="0"/>
              </a:rPr>
              <a:t> (T): How the agent moves from one state to another state.</a:t>
            </a:r>
          </a:p>
          <a:p>
            <a:pPr>
              <a:lnSpc>
                <a:spcPct val="150000"/>
              </a:lnSpc>
            </a:pPr>
            <a:r>
              <a:rPr lang="en-US" b="1" dirty="0">
                <a:latin typeface="Fira Sans Condensed" panose="020B0503050000020004" pitchFamily="34" charset="0"/>
              </a:rPr>
              <a:t>Reward</a:t>
            </a:r>
            <a:r>
              <a:rPr lang="en-US" dirty="0">
                <a:latin typeface="Fira Sans Condensed" panose="020B0503050000020004" pitchFamily="34" charset="0"/>
              </a:rPr>
              <a:t> </a:t>
            </a:r>
            <a:r>
              <a:rPr lang="en-US" b="1" dirty="0">
                <a:latin typeface="Fira Sans Condensed" panose="020B0503050000020004" pitchFamily="34" charset="0"/>
              </a:rPr>
              <a:t>    </a:t>
            </a:r>
            <a:r>
              <a:rPr lang="en-US" dirty="0">
                <a:latin typeface="Fira Sans Condensed" panose="020B0503050000020004" pitchFamily="34" charset="0"/>
              </a:rPr>
              <a:t> (R): The feedback you get from the environment after taking an action.</a:t>
            </a:r>
          </a:p>
        </p:txBody>
      </p:sp>
      <p:sp>
        <p:nvSpPr>
          <p:cNvPr id="9" name="TextBox 8">
            <a:extLst>
              <a:ext uri="{FF2B5EF4-FFF2-40B4-BE49-F238E27FC236}">
                <a16:creationId xmlns:a16="http://schemas.microsoft.com/office/drawing/2014/main" id="{E7462A1B-0DC4-03D0-7133-FC8E5CEDA93C}"/>
              </a:ext>
            </a:extLst>
          </p:cNvPr>
          <p:cNvSpPr txBox="1"/>
          <p:nvPr/>
        </p:nvSpPr>
        <p:spPr>
          <a:xfrm>
            <a:off x="1875129" y="105605"/>
            <a:ext cx="5260848" cy="646331"/>
          </a:xfrm>
          <a:prstGeom prst="rect">
            <a:avLst/>
          </a:prstGeom>
          <a:noFill/>
        </p:spPr>
        <p:txBody>
          <a:bodyPr wrap="square" rtlCol="0">
            <a:spAutoFit/>
          </a:bodyPr>
          <a:lstStyle/>
          <a:p>
            <a:pPr algn="ctr"/>
            <a:r>
              <a:rPr lang="en-US" sz="3600" b="1" dirty="0">
                <a:solidFill>
                  <a:schemeClr val="dk1"/>
                </a:solidFill>
                <a:latin typeface="Fira Sans Extra Condensed SemiBold"/>
                <a:sym typeface="Fira Sans Extra Condensed SemiBold"/>
              </a:rPr>
              <a:t>Reinforcement Learning</a:t>
            </a:r>
          </a:p>
        </p:txBody>
      </p:sp>
      <p:sp>
        <p:nvSpPr>
          <p:cNvPr id="12" name="TextBox 11">
            <a:extLst>
              <a:ext uri="{FF2B5EF4-FFF2-40B4-BE49-F238E27FC236}">
                <a16:creationId xmlns:a16="http://schemas.microsoft.com/office/drawing/2014/main" id="{45B9DE1D-047A-AA8E-8575-45946F5BFEE7}"/>
              </a:ext>
            </a:extLst>
          </p:cNvPr>
          <p:cNvSpPr txBox="1"/>
          <p:nvPr/>
        </p:nvSpPr>
        <p:spPr>
          <a:xfrm>
            <a:off x="6787287" y="24996"/>
            <a:ext cx="963168" cy="707886"/>
          </a:xfrm>
          <a:prstGeom prst="rect">
            <a:avLst/>
          </a:prstGeom>
          <a:noFill/>
        </p:spPr>
        <p:txBody>
          <a:bodyPr wrap="square">
            <a:spAutoFit/>
          </a:bodyPr>
          <a:lstStyle/>
          <a:p>
            <a:r>
              <a:rPr lang="en-US" sz="4000" dirty="0"/>
              <a:t>🎮</a:t>
            </a:r>
          </a:p>
        </p:txBody>
      </p:sp>
      <p:sp>
        <p:nvSpPr>
          <p:cNvPr id="13" name="TextBox 12">
            <a:extLst>
              <a:ext uri="{FF2B5EF4-FFF2-40B4-BE49-F238E27FC236}">
                <a16:creationId xmlns:a16="http://schemas.microsoft.com/office/drawing/2014/main" id="{5CCA7A78-7367-9FA6-6507-2D914DE75271}"/>
              </a:ext>
            </a:extLst>
          </p:cNvPr>
          <p:cNvSpPr txBox="1"/>
          <p:nvPr/>
        </p:nvSpPr>
        <p:spPr>
          <a:xfrm>
            <a:off x="1317015" y="12369"/>
            <a:ext cx="963168" cy="707886"/>
          </a:xfrm>
          <a:prstGeom prst="rect">
            <a:avLst/>
          </a:prstGeom>
          <a:noFill/>
        </p:spPr>
        <p:txBody>
          <a:bodyPr wrap="square">
            <a:spAutoFit/>
          </a:bodyPr>
          <a:lstStyle/>
          <a:p>
            <a:r>
              <a:rPr lang="en-US" sz="4000" dirty="0"/>
              <a:t>🎮</a:t>
            </a:r>
          </a:p>
        </p:txBody>
      </p:sp>
      <p:sp>
        <p:nvSpPr>
          <p:cNvPr id="14" name="Rectangle: Rounded Corners 13">
            <a:extLst>
              <a:ext uri="{FF2B5EF4-FFF2-40B4-BE49-F238E27FC236}">
                <a16:creationId xmlns:a16="http://schemas.microsoft.com/office/drawing/2014/main" id="{55B46BB2-F338-31BD-283E-7665A79F4B24}"/>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303861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910FB-FEB6-D8B3-257D-5449554A920B}"/>
            </a:ext>
          </a:extLst>
        </p:cNvPr>
        <p:cNvGrpSpPr/>
        <p:nvPr/>
      </p:nvGrpSpPr>
      <p:grpSpPr>
        <a:xfrm>
          <a:off x="0" y="0"/>
          <a:ext cx="0" cy="0"/>
          <a:chOff x="0" y="0"/>
          <a:chExt cx="0" cy="0"/>
        </a:xfrm>
      </p:grpSpPr>
      <p:pic>
        <p:nvPicPr>
          <p:cNvPr id="4098" name="Picture 2" descr="Tilting The Scales | Liron Kopinsky | The Blogs">
            <a:extLst>
              <a:ext uri="{FF2B5EF4-FFF2-40B4-BE49-F238E27FC236}">
                <a16:creationId xmlns:a16="http://schemas.microsoft.com/office/drawing/2014/main" id="{FD91FD9C-E45F-FD52-632F-C944E1BB9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97766" y="1895860"/>
            <a:ext cx="2892255" cy="28922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6BE32C5-7820-7F38-BCCB-68FD9296B271}"/>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B9737099-4AD5-A5DB-D3C1-F32A7117096C}"/>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sp>
        <p:nvSpPr>
          <p:cNvPr id="4" name="TextBox 3">
            <a:extLst>
              <a:ext uri="{FF2B5EF4-FFF2-40B4-BE49-F238E27FC236}">
                <a16:creationId xmlns:a16="http://schemas.microsoft.com/office/drawing/2014/main" id="{E89C496A-F475-11B5-31C9-E073EC815AA2}"/>
              </a:ext>
            </a:extLst>
          </p:cNvPr>
          <p:cNvSpPr txBox="1"/>
          <p:nvPr/>
        </p:nvSpPr>
        <p:spPr>
          <a:xfrm>
            <a:off x="353979" y="1219970"/>
            <a:ext cx="6792244" cy="1351780"/>
          </a:xfrm>
          <a:prstGeom prst="rect">
            <a:avLst/>
          </a:prstGeom>
          <a:noFill/>
        </p:spPr>
        <p:txBody>
          <a:bodyPr wrap="none" rtlCol="0">
            <a:spAutoFit/>
          </a:bodyPr>
          <a:lstStyle/>
          <a:p>
            <a:pPr>
              <a:lnSpc>
                <a:spcPct val="150000"/>
              </a:lnSpc>
            </a:pPr>
            <a:r>
              <a:rPr lang="en-US" b="1" dirty="0">
                <a:latin typeface="Fira Sans Condensed" panose="020B0503050000020004" pitchFamily="34" charset="0"/>
              </a:rPr>
              <a:t>State</a:t>
            </a:r>
            <a:r>
              <a:rPr lang="en-US" dirty="0">
                <a:latin typeface="Fira Sans Condensed" panose="020B0503050000020004" pitchFamily="34" charset="0"/>
              </a:rPr>
              <a:t>          (S): The agent’s current state, including its position, health status, location, etc.</a:t>
            </a:r>
          </a:p>
          <a:p>
            <a:pPr>
              <a:lnSpc>
                <a:spcPct val="150000"/>
              </a:lnSpc>
            </a:pPr>
            <a:r>
              <a:rPr lang="en-US" b="1" dirty="0">
                <a:latin typeface="Fira Sans Condensed" panose="020B0503050000020004" pitchFamily="34" charset="0"/>
              </a:rPr>
              <a:t>Action </a:t>
            </a:r>
            <a:r>
              <a:rPr lang="en-US" dirty="0">
                <a:latin typeface="Fira Sans Condensed" panose="020B0503050000020004" pitchFamily="34" charset="0"/>
              </a:rPr>
              <a:t>       (A): The set of all possible moves the agent can take from the current state.</a:t>
            </a:r>
          </a:p>
          <a:p>
            <a:pPr>
              <a:lnSpc>
                <a:spcPct val="150000"/>
              </a:lnSpc>
            </a:pPr>
            <a:r>
              <a:rPr lang="en-US" b="1" dirty="0">
                <a:latin typeface="Fira Sans Condensed" panose="020B0503050000020004" pitchFamily="34" charset="0"/>
              </a:rPr>
              <a:t>Transition</a:t>
            </a:r>
            <a:r>
              <a:rPr lang="en-US" dirty="0">
                <a:latin typeface="Fira Sans Condensed" panose="020B0503050000020004" pitchFamily="34" charset="0"/>
              </a:rPr>
              <a:t> (T): How the agent moves from one state to another state.</a:t>
            </a:r>
          </a:p>
          <a:p>
            <a:pPr>
              <a:lnSpc>
                <a:spcPct val="150000"/>
              </a:lnSpc>
            </a:pPr>
            <a:r>
              <a:rPr lang="en-US" b="1" dirty="0">
                <a:latin typeface="Fira Sans Condensed" panose="020B0503050000020004" pitchFamily="34" charset="0"/>
              </a:rPr>
              <a:t>Reward</a:t>
            </a:r>
            <a:r>
              <a:rPr lang="en-US" dirty="0">
                <a:latin typeface="Fira Sans Condensed" panose="020B0503050000020004" pitchFamily="34" charset="0"/>
              </a:rPr>
              <a:t> </a:t>
            </a:r>
            <a:r>
              <a:rPr lang="en-US" b="1" dirty="0">
                <a:latin typeface="Fira Sans Condensed" panose="020B0503050000020004" pitchFamily="34" charset="0"/>
              </a:rPr>
              <a:t>    </a:t>
            </a:r>
            <a:r>
              <a:rPr lang="en-US" dirty="0">
                <a:latin typeface="Fira Sans Condensed" panose="020B0503050000020004" pitchFamily="34" charset="0"/>
              </a:rPr>
              <a:t> (R): The feedback you get from the environment after taking an action.</a:t>
            </a:r>
          </a:p>
        </p:txBody>
      </p:sp>
      <p:sp>
        <p:nvSpPr>
          <p:cNvPr id="5" name="TextBox 4">
            <a:extLst>
              <a:ext uri="{FF2B5EF4-FFF2-40B4-BE49-F238E27FC236}">
                <a16:creationId xmlns:a16="http://schemas.microsoft.com/office/drawing/2014/main" id="{BF3D04B4-FD5B-EB2D-0477-FB8D65D2912E}"/>
              </a:ext>
            </a:extLst>
          </p:cNvPr>
          <p:cNvSpPr txBox="1"/>
          <p:nvPr/>
        </p:nvSpPr>
        <p:spPr>
          <a:xfrm>
            <a:off x="353979" y="3570805"/>
            <a:ext cx="6383548" cy="705450"/>
          </a:xfrm>
          <a:prstGeom prst="rect">
            <a:avLst/>
          </a:prstGeom>
          <a:noFill/>
        </p:spPr>
        <p:txBody>
          <a:bodyPr wrap="square" rtlCol="0">
            <a:spAutoFit/>
          </a:bodyPr>
          <a:lstStyle/>
          <a:p>
            <a:pPr>
              <a:lnSpc>
                <a:spcPct val="150000"/>
              </a:lnSpc>
            </a:pPr>
            <a:r>
              <a:rPr lang="en-US" b="1" i="1" dirty="0">
                <a:latin typeface="Fira Sans Condensed" panose="020B0503050000020004" pitchFamily="34" charset="0"/>
              </a:rPr>
              <a:t>Exploration: </a:t>
            </a:r>
            <a:r>
              <a:rPr lang="en-US" i="1" dirty="0">
                <a:latin typeface="Fira Sans Condensed" panose="020B0503050000020004" pitchFamily="34" charset="0"/>
              </a:rPr>
              <a:t>Trying new actions which have unknown outcomes. </a:t>
            </a:r>
          </a:p>
          <a:p>
            <a:pPr>
              <a:lnSpc>
                <a:spcPct val="150000"/>
              </a:lnSpc>
            </a:pPr>
            <a:r>
              <a:rPr lang="en-US" b="1" i="1" dirty="0">
                <a:latin typeface="Fira Sans Condensed" panose="020B0503050000020004" pitchFamily="34" charset="0"/>
              </a:rPr>
              <a:t>Exploitation: </a:t>
            </a:r>
            <a:r>
              <a:rPr lang="en-US" i="1" dirty="0">
                <a:latin typeface="Fira Sans Condensed" panose="020B0503050000020004" pitchFamily="34" charset="0"/>
              </a:rPr>
              <a:t>Choosing the best option based on current knowledge.</a:t>
            </a:r>
          </a:p>
        </p:txBody>
      </p:sp>
      <p:sp>
        <p:nvSpPr>
          <p:cNvPr id="3" name="TextBox 2">
            <a:extLst>
              <a:ext uri="{FF2B5EF4-FFF2-40B4-BE49-F238E27FC236}">
                <a16:creationId xmlns:a16="http://schemas.microsoft.com/office/drawing/2014/main" id="{BDDF7B95-6C24-6927-C218-6E773AB0426F}"/>
              </a:ext>
            </a:extLst>
          </p:cNvPr>
          <p:cNvSpPr txBox="1"/>
          <p:nvPr/>
        </p:nvSpPr>
        <p:spPr>
          <a:xfrm>
            <a:off x="5672532" y="3534386"/>
            <a:ext cx="1652954" cy="738664"/>
          </a:xfrm>
          <a:prstGeom prst="rect">
            <a:avLst/>
          </a:prstGeom>
          <a:solidFill>
            <a:srgbClr val="FFFFFF">
              <a:alpha val="50196"/>
            </a:srgb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latin typeface="Fira Sans Condensed" panose="020B0503050000020004" pitchFamily="34" charset="0"/>
              </a:rPr>
              <a:t>Explore</a:t>
            </a:r>
            <a:r>
              <a:rPr lang="en-US" dirty="0">
                <a:latin typeface="Fira Sans Condensed" panose="020B0503050000020004" pitchFamily="34" charset="0"/>
              </a:rPr>
              <a:t> more – maybe you will find pistachio ice cream!</a:t>
            </a:r>
          </a:p>
        </p:txBody>
      </p:sp>
      <p:sp>
        <p:nvSpPr>
          <p:cNvPr id="6" name="TextBox 5">
            <a:extLst>
              <a:ext uri="{FF2B5EF4-FFF2-40B4-BE49-F238E27FC236}">
                <a16:creationId xmlns:a16="http://schemas.microsoft.com/office/drawing/2014/main" id="{5862A6BB-FF6A-2039-7B04-E727F61B836A}"/>
              </a:ext>
            </a:extLst>
          </p:cNvPr>
          <p:cNvSpPr txBox="1"/>
          <p:nvPr/>
        </p:nvSpPr>
        <p:spPr>
          <a:xfrm>
            <a:off x="7443823" y="2949611"/>
            <a:ext cx="1652954" cy="954107"/>
          </a:xfrm>
          <a:prstGeom prst="rect">
            <a:avLst/>
          </a:prstGeom>
          <a:solidFill>
            <a:srgbClr val="FFFFFF">
              <a:alpha val="50196"/>
            </a:srgb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latin typeface="Fira Sans Condensed" panose="020B0503050000020004" pitchFamily="34" charset="0"/>
              </a:rPr>
              <a:t>Exploit </a:t>
            </a:r>
            <a:r>
              <a:rPr lang="en-US" dirty="0">
                <a:latin typeface="Fira Sans Condensed" panose="020B0503050000020004" pitchFamily="34" charset="0"/>
              </a:rPr>
              <a:t>– chocolate pudding is good, no need to find something new!</a:t>
            </a:r>
          </a:p>
        </p:txBody>
      </p:sp>
      <p:sp>
        <p:nvSpPr>
          <p:cNvPr id="9" name="TextBox 8">
            <a:extLst>
              <a:ext uri="{FF2B5EF4-FFF2-40B4-BE49-F238E27FC236}">
                <a16:creationId xmlns:a16="http://schemas.microsoft.com/office/drawing/2014/main" id="{5018D089-C261-23FA-92CF-06280F4A60C0}"/>
              </a:ext>
            </a:extLst>
          </p:cNvPr>
          <p:cNvSpPr txBox="1"/>
          <p:nvPr/>
        </p:nvSpPr>
        <p:spPr>
          <a:xfrm>
            <a:off x="1875129" y="105605"/>
            <a:ext cx="5260848" cy="646331"/>
          </a:xfrm>
          <a:prstGeom prst="rect">
            <a:avLst/>
          </a:prstGeom>
          <a:noFill/>
        </p:spPr>
        <p:txBody>
          <a:bodyPr wrap="square" rtlCol="0">
            <a:spAutoFit/>
          </a:bodyPr>
          <a:lstStyle/>
          <a:p>
            <a:pPr algn="ctr"/>
            <a:r>
              <a:rPr lang="en-US" sz="3600" b="1" dirty="0">
                <a:solidFill>
                  <a:schemeClr val="dk1"/>
                </a:solidFill>
                <a:latin typeface="Fira Sans Extra Condensed SemiBold"/>
                <a:sym typeface="Fira Sans Extra Condensed SemiBold"/>
              </a:rPr>
              <a:t>Reinforcement Learning</a:t>
            </a:r>
          </a:p>
        </p:txBody>
      </p:sp>
      <p:sp>
        <p:nvSpPr>
          <p:cNvPr id="12" name="TextBox 11">
            <a:extLst>
              <a:ext uri="{FF2B5EF4-FFF2-40B4-BE49-F238E27FC236}">
                <a16:creationId xmlns:a16="http://schemas.microsoft.com/office/drawing/2014/main" id="{C2DF3D2A-C024-D740-02A9-FA7C7773945F}"/>
              </a:ext>
            </a:extLst>
          </p:cNvPr>
          <p:cNvSpPr txBox="1"/>
          <p:nvPr/>
        </p:nvSpPr>
        <p:spPr>
          <a:xfrm>
            <a:off x="6787287" y="24996"/>
            <a:ext cx="963168" cy="707886"/>
          </a:xfrm>
          <a:prstGeom prst="rect">
            <a:avLst/>
          </a:prstGeom>
          <a:noFill/>
        </p:spPr>
        <p:txBody>
          <a:bodyPr wrap="square">
            <a:spAutoFit/>
          </a:bodyPr>
          <a:lstStyle/>
          <a:p>
            <a:r>
              <a:rPr lang="en-US" sz="4000" dirty="0"/>
              <a:t>🎮</a:t>
            </a:r>
          </a:p>
        </p:txBody>
      </p:sp>
      <p:sp>
        <p:nvSpPr>
          <p:cNvPr id="13" name="TextBox 12">
            <a:extLst>
              <a:ext uri="{FF2B5EF4-FFF2-40B4-BE49-F238E27FC236}">
                <a16:creationId xmlns:a16="http://schemas.microsoft.com/office/drawing/2014/main" id="{02B11C9B-2243-02B8-611A-D508EF7FB8A4}"/>
              </a:ext>
            </a:extLst>
          </p:cNvPr>
          <p:cNvSpPr txBox="1"/>
          <p:nvPr/>
        </p:nvSpPr>
        <p:spPr>
          <a:xfrm>
            <a:off x="1317015" y="12369"/>
            <a:ext cx="963168" cy="707886"/>
          </a:xfrm>
          <a:prstGeom prst="rect">
            <a:avLst/>
          </a:prstGeom>
          <a:noFill/>
        </p:spPr>
        <p:txBody>
          <a:bodyPr wrap="square">
            <a:spAutoFit/>
          </a:bodyPr>
          <a:lstStyle/>
          <a:p>
            <a:r>
              <a:rPr lang="en-US" sz="4000" dirty="0"/>
              <a:t>🎮</a:t>
            </a:r>
          </a:p>
        </p:txBody>
      </p:sp>
      <p:sp>
        <p:nvSpPr>
          <p:cNvPr id="14" name="Rectangle: Rounded Corners 13">
            <a:extLst>
              <a:ext uri="{FF2B5EF4-FFF2-40B4-BE49-F238E27FC236}">
                <a16:creationId xmlns:a16="http://schemas.microsoft.com/office/drawing/2014/main" id="{BAD91239-0C82-9884-2E0B-1E1893B5D579}"/>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spTree>
    <p:extLst>
      <p:ext uri="{BB962C8B-B14F-4D97-AF65-F5344CB8AC3E}">
        <p14:creationId xmlns:p14="http://schemas.microsoft.com/office/powerpoint/2010/main" val="59425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A8A9-5805-B439-8209-138F897FC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94AA2-87BA-FF70-6CBE-B02508DC5D34}"/>
              </a:ext>
            </a:extLst>
          </p:cNvPr>
          <p:cNvSpPr>
            <a:spLocks noGrp="1"/>
          </p:cNvSpPr>
          <p:nvPr>
            <p:ph type="title"/>
          </p:nvPr>
        </p:nvSpPr>
        <p:spPr>
          <a:xfrm>
            <a:off x="158496" y="117025"/>
            <a:ext cx="8520600" cy="841800"/>
          </a:xfrm>
        </p:spPr>
        <p:txBody>
          <a:bodyPr/>
          <a:lstStyle/>
          <a:p>
            <a:r>
              <a:rPr lang="en-US" dirty="0"/>
              <a:t>What are </a:t>
            </a:r>
            <a:r>
              <a:rPr lang="en-US" b="1" dirty="0"/>
              <a:t>rewards</a:t>
            </a:r>
            <a:r>
              <a:rPr lang="en-US" dirty="0"/>
              <a:t>?</a:t>
            </a:r>
          </a:p>
        </p:txBody>
      </p:sp>
      <p:sp>
        <p:nvSpPr>
          <p:cNvPr id="10" name="Rectangle: Rounded Corners 9">
            <a:extLst>
              <a:ext uri="{FF2B5EF4-FFF2-40B4-BE49-F238E27FC236}">
                <a16:creationId xmlns:a16="http://schemas.microsoft.com/office/drawing/2014/main" id="{8C8A0786-953D-AFDD-0949-49448FB5125F}"/>
              </a:ext>
            </a:extLst>
          </p:cNvPr>
          <p:cNvSpPr/>
          <p:nvPr/>
        </p:nvSpPr>
        <p:spPr>
          <a:xfrm>
            <a:off x="3054098" y="4873424"/>
            <a:ext cx="3044952" cy="270076"/>
          </a:xfrm>
          <a:prstGeom prst="roundRect">
            <a:avLst/>
          </a:prstGeom>
          <a:solidFill>
            <a:schemeClr val="bg2"/>
          </a:solidFill>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X Lab Research into RL Applications</a:t>
            </a:r>
          </a:p>
        </p:txBody>
      </p:sp>
      <p:sp>
        <p:nvSpPr>
          <p:cNvPr id="11" name="Rectangle: Rounded Corners 10">
            <a:extLst>
              <a:ext uri="{FF2B5EF4-FFF2-40B4-BE49-F238E27FC236}">
                <a16:creationId xmlns:a16="http://schemas.microsoft.com/office/drawing/2014/main" id="{FAC17D88-4592-B56B-7AB5-09A814BEA395}"/>
              </a:ext>
            </a:extLst>
          </p:cNvPr>
          <p:cNvSpPr/>
          <p:nvPr/>
        </p:nvSpPr>
        <p:spPr>
          <a:xfrm>
            <a:off x="0" y="4873424"/>
            <a:ext cx="3044952" cy="270076"/>
          </a:xfrm>
          <a:prstGeom prst="round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Reinforcement Learning Overview</a:t>
            </a:r>
          </a:p>
        </p:txBody>
      </p:sp>
      <p:pic>
        <p:nvPicPr>
          <p:cNvPr id="5126" name="Picture 6" descr="Princess Peach | Chaikelpedia Wiki | Fandom">
            <a:extLst>
              <a:ext uri="{FF2B5EF4-FFF2-40B4-BE49-F238E27FC236}">
                <a16:creationId xmlns:a16="http://schemas.microsoft.com/office/drawing/2014/main" id="{F38D2340-1D30-33A8-8660-C124A2B73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593" y="3473570"/>
            <a:ext cx="417842" cy="8356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iranha Plant - SmashWiki, the Super Smash Bros. wiki">
            <a:extLst>
              <a:ext uri="{FF2B5EF4-FFF2-40B4-BE49-F238E27FC236}">
                <a16:creationId xmlns:a16="http://schemas.microsoft.com/office/drawing/2014/main" id="{10AAA2A9-4DFC-CF33-FD48-A075FF220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855" y="1457833"/>
            <a:ext cx="811722" cy="7420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oomba | Super Mario Maker 2 Wiki | Fandom">
            <a:extLst>
              <a:ext uri="{FF2B5EF4-FFF2-40B4-BE49-F238E27FC236}">
                <a16:creationId xmlns:a16="http://schemas.microsoft.com/office/drawing/2014/main" id="{C7E91E5D-7F3A-7A53-AF44-7317F2ACF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892" y="1576809"/>
            <a:ext cx="502399" cy="62311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in (Mario) | Nintendo | Fandom">
            <a:extLst>
              <a:ext uri="{FF2B5EF4-FFF2-40B4-BE49-F238E27FC236}">
                <a16:creationId xmlns:a16="http://schemas.microsoft.com/office/drawing/2014/main" id="{36D009CA-6E59-3A0A-37E6-63EE61919D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952" y="1361844"/>
            <a:ext cx="747795" cy="9060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in (Mario) | Nintendo | Fandom">
            <a:extLst>
              <a:ext uri="{FF2B5EF4-FFF2-40B4-BE49-F238E27FC236}">
                <a16:creationId xmlns:a16="http://schemas.microsoft.com/office/drawing/2014/main" id="{983B101E-C35B-3EA5-E9BA-9C978224C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2722220"/>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in (Mario) | Nintendo | Fandom">
            <a:extLst>
              <a:ext uri="{FF2B5EF4-FFF2-40B4-BE49-F238E27FC236}">
                <a16:creationId xmlns:a16="http://schemas.microsoft.com/office/drawing/2014/main" id="{D44750BD-59FD-F85A-33ED-FA4B05B0B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0" y="3770531"/>
            <a:ext cx="236179" cy="28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oin (Mario) | Nintendo | Fandom">
            <a:extLst>
              <a:ext uri="{FF2B5EF4-FFF2-40B4-BE49-F238E27FC236}">
                <a16:creationId xmlns:a16="http://schemas.microsoft.com/office/drawing/2014/main" id="{98907F4D-3547-DC85-B0F4-1C4E857A5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003" y="3748326"/>
            <a:ext cx="236179" cy="2861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8C46D3B7-086B-D7FC-871C-95810435335E}"/>
              </a:ext>
            </a:extLst>
          </p:cNvPr>
          <p:cNvSpPr/>
          <p:nvPr/>
        </p:nvSpPr>
        <p:spPr>
          <a:xfrm>
            <a:off x="6099050" y="4873424"/>
            <a:ext cx="3044952" cy="270076"/>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Aerospace Engineering Applications</a:t>
            </a:r>
          </a:p>
        </p:txBody>
      </p:sp>
      <p:grpSp>
        <p:nvGrpSpPr>
          <p:cNvPr id="18" name="Group 17">
            <a:extLst>
              <a:ext uri="{FF2B5EF4-FFF2-40B4-BE49-F238E27FC236}">
                <a16:creationId xmlns:a16="http://schemas.microsoft.com/office/drawing/2014/main" id="{9C63D544-7813-A3B8-21DB-00C93AEF983E}"/>
              </a:ext>
            </a:extLst>
          </p:cNvPr>
          <p:cNvGrpSpPr/>
          <p:nvPr/>
        </p:nvGrpSpPr>
        <p:grpSpPr>
          <a:xfrm>
            <a:off x="2825087" y="1303361"/>
            <a:ext cx="3173104" cy="3118514"/>
            <a:chOff x="2825087" y="1303361"/>
            <a:chExt cx="3173104" cy="3118514"/>
          </a:xfrm>
        </p:grpSpPr>
        <p:sp>
          <p:nvSpPr>
            <p:cNvPr id="3" name="Rectangle 2">
              <a:extLst>
                <a:ext uri="{FF2B5EF4-FFF2-40B4-BE49-F238E27FC236}">
                  <a16:creationId xmlns:a16="http://schemas.microsoft.com/office/drawing/2014/main" id="{B32E6D45-7380-3514-7356-9589433EB537}"/>
                </a:ext>
              </a:extLst>
            </p:cNvPr>
            <p:cNvSpPr/>
            <p:nvPr/>
          </p:nvSpPr>
          <p:spPr>
            <a:xfrm>
              <a:off x="2825087" y="1303361"/>
              <a:ext cx="3173104" cy="3118514"/>
            </a:xfrm>
            <a:prstGeom prst="rect">
              <a:avLst/>
            </a:prstGeom>
            <a:noFill/>
            <a:ln w="7620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F4DDB13-9DEC-5936-3D68-A907C0D6C21A}"/>
                </a:ext>
              </a:extLst>
            </p:cNvPr>
            <p:cNvCxnSpPr>
              <a:cxnSpLocks/>
            </p:cNvCxnSpPr>
            <p:nvPr/>
          </p:nvCxnSpPr>
          <p:spPr>
            <a:xfrm flipH="1">
              <a:off x="2825087" y="2326943"/>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3805ADF-F3B4-2843-91F5-04FAC38E389D}"/>
                </a:ext>
              </a:extLst>
            </p:cNvPr>
            <p:cNvCxnSpPr>
              <a:cxnSpLocks/>
            </p:cNvCxnSpPr>
            <p:nvPr/>
          </p:nvCxnSpPr>
          <p:spPr>
            <a:xfrm flipH="1">
              <a:off x="2825087" y="3380095"/>
              <a:ext cx="31731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6EC2216-661C-9365-9A29-229DE65E6039}"/>
                </a:ext>
              </a:extLst>
            </p:cNvPr>
            <p:cNvCxnSpPr>
              <a:cxnSpLocks/>
            </p:cNvCxnSpPr>
            <p:nvPr/>
          </p:nvCxnSpPr>
          <p:spPr>
            <a:xfrm>
              <a:off x="3905534" y="1303361"/>
              <a:ext cx="0" cy="3118514"/>
            </a:xfrm>
            <a:prstGeom prst="line">
              <a:avLst/>
            </a:prstGeom>
            <a:ln w="762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5AE082F-20EA-0AF1-46A4-78A377BBB35E}"/>
                </a:ext>
              </a:extLst>
            </p:cNvPr>
            <p:cNvCxnSpPr>
              <a:cxnSpLocks/>
            </p:cNvCxnSpPr>
            <p:nvPr/>
          </p:nvCxnSpPr>
          <p:spPr>
            <a:xfrm>
              <a:off x="4917743" y="1303361"/>
              <a:ext cx="0" cy="3118514"/>
            </a:xfrm>
            <a:prstGeom prst="line">
              <a:avLst/>
            </a:prstGeom>
            <a:ln w="762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9157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oodle Statistics Infographics by Slidesgo">
  <a:themeElements>
    <a:clrScheme name="Simple Light">
      <a:dk1>
        <a:srgbClr val="000000"/>
      </a:dk1>
      <a:lt1>
        <a:srgbClr val="FFFFFF"/>
      </a:lt1>
      <a:dk2>
        <a:srgbClr val="FCD481"/>
      </a:dk2>
      <a:lt2>
        <a:srgbClr val="00B6C5"/>
      </a:lt2>
      <a:accent1>
        <a:srgbClr val="F46787"/>
      </a:accent1>
      <a:accent2>
        <a:srgbClr val="FDC2C0"/>
      </a:accent2>
      <a:accent3>
        <a:srgbClr val="B28EFC"/>
      </a:accent3>
      <a:accent4>
        <a:srgbClr val="D9D9D9"/>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6429</TotalTime>
  <Words>3833</Words>
  <Application>Microsoft Office PowerPoint</Application>
  <PresentationFormat>On-screen Show (16:9)</PresentationFormat>
  <Paragraphs>289</Paragraphs>
  <Slides>25</Slides>
  <Notes>25</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Fira Sans Condensed Medium</vt:lpstr>
      <vt:lpstr>Roboto</vt:lpstr>
      <vt:lpstr>Fira Sans Condensed</vt:lpstr>
      <vt:lpstr>Fira Sans Extra Condensed SemiBold</vt:lpstr>
      <vt:lpstr>Fira Sans Condensed Light</vt:lpstr>
      <vt:lpstr>Arial</vt:lpstr>
      <vt:lpstr>Doodle Statistics Infographics by Slidesgo</vt:lpstr>
      <vt:lpstr>Reinforcement Learning for Autonomous Systems</vt:lpstr>
      <vt:lpstr>Qualifying Autonomous Systems: Learning from Mario Kart for Robust Safety</vt:lpstr>
      <vt:lpstr>What is Artificial Intelligence?</vt:lpstr>
      <vt:lpstr>PowerPoint Presentation</vt:lpstr>
      <vt:lpstr>PowerPoint Presentation</vt:lpstr>
      <vt:lpstr>PowerPoint Presentation</vt:lpstr>
      <vt:lpstr>PowerPoint Presentation</vt:lpstr>
      <vt:lpstr>PowerPoint Presentation</vt:lpstr>
      <vt:lpstr>What are rewards?</vt:lpstr>
      <vt:lpstr>Attempt 1</vt:lpstr>
      <vt:lpstr>Attempt 1</vt:lpstr>
      <vt:lpstr>Attempt 1</vt:lpstr>
      <vt:lpstr>Attempt 1</vt:lpstr>
      <vt:lpstr>Attempt 2</vt:lpstr>
      <vt:lpstr>Attempt 2</vt:lpstr>
      <vt:lpstr>Attempt 2</vt:lpstr>
      <vt:lpstr>Attempt 2</vt:lpstr>
      <vt:lpstr>When should we stop training?</vt:lpstr>
      <vt:lpstr>PowerPoint Presentation</vt:lpstr>
      <vt:lpstr>What is currently being done in autonomous V&amp;V?</vt:lpstr>
      <vt:lpstr>What is our project about? The Iterative Cycle 🔄</vt:lpstr>
      <vt:lpstr>🍄🏎️ + 🦺 + 🎮 Mario Kart  +  Safety  +  Reinforcement Learning</vt:lpstr>
      <vt:lpstr>RL Applications in Aerospace Engineering ✈️</vt:lpstr>
      <vt:lpstr>What are some subareas within RL?</vt:lpstr>
      <vt:lpstr>Reward Shaping 101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Kristy Sakano</dc:creator>
  <cp:lastModifiedBy>Kristy Sakano</cp:lastModifiedBy>
  <cp:revision>2</cp:revision>
  <dcterms:modified xsi:type="dcterms:W3CDTF">2024-11-18T16:37:35Z</dcterms:modified>
</cp:coreProperties>
</file>